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395" r:id="rId2"/>
    <p:sldId id="394" r:id="rId3"/>
    <p:sldId id="436" r:id="rId4"/>
    <p:sldId id="325" r:id="rId5"/>
    <p:sldId id="300" r:id="rId6"/>
    <p:sldId id="432" r:id="rId7"/>
    <p:sldId id="387" r:id="rId8"/>
    <p:sldId id="435" r:id="rId9"/>
    <p:sldId id="396" r:id="rId10"/>
    <p:sldId id="433" r:id="rId11"/>
    <p:sldId id="434" r:id="rId12"/>
    <p:sldId id="318" r:id="rId13"/>
    <p:sldId id="323" r:id="rId14"/>
    <p:sldId id="321" r:id="rId15"/>
    <p:sldId id="316" r:id="rId16"/>
    <p:sldId id="317" r:id="rId17"/>
    <p:sldId id="306" r:id="rId18"/>
    <p:sldId id="303" r:id="rId19"/>
    <p:sldId id="288" r:id="rId20"/>
    <p:sldId id="284" r:id="rId21"/>
    <p:sldId id="292" r:id="rId22"/>
    <p:sldId id="293" r:id="rId23"/>
    <p:sldId id="291" r:id="rId24"/>
    <p:sldId id="287" r:id="rId25"/>
    <p:sldId id="286" r:id="rId26"/>
    <p:sldId id="285" r:id="rId27"/>
    <p:sldId id="274" r:id="rId28"/>
    <p:sldId id="270" r:id="rId29"/>
    <p:sldId id="266" r:id="rId30"/>
    <p:sldId id="403" r:id="rId31"/>
    <p:sldId id="262" r:id="rId32"/>
    <p:sldId id="402" r:id="rId33"/>
    <p:sldId id="437" r:id="rId34"/>
    <p:sldId id="438" r:id="rId35"/>
    <p:sldId id="511" r:id="rId36"/>
    <p:sldId id="510" r:id="rId37"/>
    <p:sldId id="279" r:id="rId38"/>
    <p:sldId id="257" r:id="rId39"/>
    <p:sldId id="406" r:id="rId40"/>
    <p:sldId id="514" r:id="rId41"/>
    <p:sldId id="515" r:id="rId42"/>
    <p:sldId id="513" r:id="rId43"/>
    <p:sldId id="516" r:id="rId44"/>
    <p:sldId id="401" r:id="rId45"/>
    <p:sldId id="405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C7B6"/>
    <a:srgbClr val="DEEBF7"/>
    <a:srgbClr val="E2F0D9"/>
    <a:srgbClr val="1E2323"/>
    <a:srgbClr val="CE4E00"/>
    <a:srgbClr val="F9CB00"/>
    <a:srgbClr val="AE8752"/>
    <a:srgbClr val="6A411C"/>
    <a:srgbClr val="5D9AC9"/>
    <a:srgbClr val="458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1" autoAdjust="0"/>
    <p:restoredTop sz="94660"/>
  </p:normalViewPr>
  <p:slideViewPr>
    <p:cSldViewPr snapToGrid="0">
      <p:cViewPr>
        <p:scale>
          <a:sx n="100" d="100"/>
          <a:sy n="100" d="100"/>
        </p:scale>
        <p:origin x="30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84621-C7CD-9D8F-7603-4D16858B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B2846F-6D6A-CEC9-2F0E-01863865A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DEDFB0-23F0-63A1-86ED-80C094BB5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19D43-9AFA-5B19-2CA9-C1D80348C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8555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42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333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3117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F7163-9DA4-61CD-00FB-527836CF2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DEDC25B-1693-F9A8-631C-E6A9EAE3F5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14915E-966C-2DB8-0C04-D53E05032E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53B54F-6E35-4B2E-EDDF-CCED24A815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193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AD8ED-C5DC-1016-C290-BCB40C4B6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0631065-9662-0952-C511-601BE23FC2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72A077-4EDC-BD9A-81BA-8E3289BA09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38E390-E73E-C031-B5CE-0DBB47CCA8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3711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17038-100C-B0E3-0E6F-E8A58D95A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865409-A7E2-DE6E-F287-C8D1706488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D3481D-D63E-1BD0-3407-05BBCC2DA7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DEA46F-8586-2926-A929-3DC48F45AC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3943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71421-D2E7-96C0-68FF-2CF2A00EC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2BB567-087D-554D-23B4-72ABB5F4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8A81DD-7E76-3C8A-B413-51099F811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2F55BA-BC9D-5970-A4E6-4C2FC551B3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126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B19E0-EC9C-F2CC-BA55-2D286BD89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D5FAB0-E047-B15A-FA96-BA5C4880C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D13C87-E87C-C7AE-968B-896BFEE72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DB9075-557A-512B-09A2-87B8D781B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57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395B-751A-DC55-34B6-042BC5699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44B4E5-43CD-48F5-A793-11043F35C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BBE24F-55EC-C4A6-EAC0-A673F8DA0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63D5F8-0BE5-A301-9938-43CBF8352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513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395B-751A-DC55-34B6-042BC5699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44B4E5-43CD-48F5-A793-11043F35C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BBE24F-55EC-C4A6-EAC0-A673F8DA0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63D5F8-0BE5-A301-9938-43CBF8352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513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8C30C-4BAC-8304-AC6D-0FE56CA59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BE80B5-631E-F8C1-E16D-20E302795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C92E5F-9491-483B-CA38-7F39548C1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BADD19-3891-119C-8BDA-F3A914C72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226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71421-D2E7-96C0-68FF-2CF2A00EC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2BB567-087D-554D-23B4-72ABB5F4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8A81DD-7E76-3C8A-B413-51099F811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2F55BA-BC9D-5970-A4E6-4C2FC551B3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126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EEC25-FDE1-ACF2-B2E1-2E4151892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88EC68-7AD0-8A59-F105-E3F6669178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4E0903-0D47-4936-F0B6-99849B7077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7C4B66-DF5D-9E15-598C-A942D0EEF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22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575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2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35.png"/><Relationship Id="rId12" Type="http://schemas.openxmlformats.org/officeDocument/2006/relationships/image" Target="../media/image3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45.png"/><Relationship Id="rId5" Type="http://schemas.openxmlformats.org/officeDocument/2006/relationships/image" Target="../media/image41.png"/><Relationship Id="rId10" Type="http://schemas.openxmlformats.org/officeDocument/2006/relationships/image" Target="../media/image44.png"/><Relationship Id="rId4" Type="http://schemas.openxmlformats.org/officeDocument/2006/relationships/image" Target="../media/image40.png"/><Relationship Id="rId9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6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8.png"/><Relationship Id="rId7" Type="http://schemas.openxmlformats.org/officeDocument/2006/relationships/image" Target="../media/image58.png"/><Relationship Id="rId12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4.png"/><Relationship Id="rId5" Type="http://schemas.openxmlformats.org/officeDocument/2006/relationships/image" Target="../media/image40.png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50.png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49.png"/><Relationship Id="rId2" Type="http://schemas.openxmlformats.org/officeDocument/2006/relationships/image" Target="../media/image59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66.png"/><Relationship Id="rId5" Type="http://schemas.openxmlformats.org/officeDocument/2006/relationships/image" Target="../media/image51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7CB0A-62F4-1A53-C3CC-54884EAAF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82CC01-767B-E3BC-208E-FA8FA495F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8C6D4E-70FA-60B8-47DD-8A50621413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AA89A-993B-4B61-23B8-CA7F8BDFFD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D45827-A00B-7005-9A30-64D85E14CF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6C5942F-2294-641B-372C-79C3123A4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3E87E7-0EFE-DD67-3429-B3CA9788BDA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FEE3EFB-2E50-B704-1DF5-0095BE16E2A0}"/>
              </a:ext>
            </a:extLst>
          </p:cNvPr>
          <p:cNvSpPr/>
          <p:nvPr/>
        </p:nvSpPr>
        <p:spPr>
          <a:xfrm>
            <a:off x="2579689" y="241251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E52D259-966B-E88F-F6A5-3E35C1EFF698}"/>
              </a:ext>
            </a:extLst>
          </p:cNvPr>
          <p:cNvSpPr/>
          <p:nvPr/>
        </p:nvSpPr>
        <p:spPr>
          <a:xfrm>
            <a:off x="2579686" y="267022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매칭 그룹이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E3CBA38C-2FF1-8290-3CF5-68F254F29174}"/>
              </a:ext>
            </a:extLst>
          </p:cNvPr>
          <p:cNvCxnSpPr>
            <a:cxnSpLocks/>
            <a:stCxn id="31" idx="1"/>
            <a:endCxn id="62" idx="0"/>
          </p:cNvCxnSpPr>
          <p:nvPr/>
        </p:nvCxnSpPr>
        <p:spPr>
          <a:xfrm rot="10800000" flipV="1">
            <a:off x="1132904" y="2870275"/>
            <a:ext cx="1446783" cy="2170161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EF11E01B-19FB-31F8-6CBD-D5EE49244AEA}"/>
              </a:ext>
            </a:extLst>
          </p:cNvPr>
          <p:cNvSpPr/>
          <p:nvPr/>
        </p:nvSpPr>
        <p:spPr>
          <a:xfrm>
            <a:off x="2579694" y="3575527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A7EF530-1364-0F65-1F1A-48AFAD0BD596}"/>
              </a:ext>
            </a:extLst>
          </p:cNvPr>
          <p:cNvSpPr/>
          <p:nvPr/>
        </p:nvSpPr>
        <p:spPr>
          <a:xfrm>
            <a:off x="2579691" y="38332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A139C6A-A92E-F112-C3BE-D0B65D22B8A7}"/>
              </a:ext>
            </a:extLst>
          </p:cNvPr>
          <p:cNvSpPr/>
          <p:nvPr/>
        </p:nvSpPr>
        <p:spPr>
          <a:xfrm>
            <a:off x="2579688" y="1702396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탐색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206F64A-AE88-09E2-31D2-D0F4B924E263}"/>
              </a:ext>
            </a:extLst>
          </p:cNvPr>
          <p:cNvCxnSpPr>
            <a:cxnSpLocks/>
            <a:stCxn id="35" idx="2"/>
            <a:endCxn id="30" idx="0"/>
          </p:cNvCxnSpPr>
          <p:nvPr/>
        </p:nvCxnSpPr>
        <p:spPr>
          <a:xfrm>
            <a:off x="3445892" y="2102501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1B23945-009B-8D6C-B9BB-249EE8A5E3F8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3445892" y="3317817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FBCF8C9-BEC2-90F7-F80F-3223991F0D3E}"/>
              </a:ext>
            </a:extLst>
          </p:cNvPr>
          <p:cNvSpPr/>
          <p:nvPr/>
        </p:nvSpPr>
        <p:spPr>
          <a:xfrm>
            <a:off x="2001145" y="378044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33D47A3-8896-728B-92E5-82B2A8210E0A}"/>
              </a:ext>
            </a:extLst>
          </p:cNvPr>
          <p:cNvSpPr/>
          <p:nvPr/>
        </p:nvSpPr>
        <p:spPr>
          <a:xfrm>
            <a:off x="2001145" y="2636757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F22BDE9-6045-427C-50EA-AA8F5DF1F986}"/>
              </a:ext>
            </a:extLst>
          </p:cNvPr>
          <p:cNvSpPr/>
          <p:nvPr/>
        </p:nvSpPr>
        <p:spPr>
          <a:xfrm>
            <a:off x="3531236" y="332779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67CE537-6699-44A3-2E46-F98F3F2605DF}"/>
              </a:ext>
            </a:extLst>
          </p:cNvPr>
          <p:cNvSpPr/>
          <p:nvPr/>
        </p:nvSpPr>
        <p:spPr>
          <a:xfrm>
            <a:off x="3531236" y="444748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4C8B412-6A43-CE6D-E41E-257F8034AD25}"/>
              </a:ext>
            </a:extLst>
          </p:cNvPr>
          <p:cNvCxnSpPr>
            <a:cxnSpLocks/>
            <a:stCxn id="33" idx="2"/>
            <a:endCxn id="55" idx="0"/>
          </p:cNvCxnSpPr>
          <p:nvPr/>
        </p:nvCxnSpPr>
        <p:spPr>
          <a:xfrm flipH="1">
            <a:off x="3445888" y="4480831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B60EA3E-0899-ABFC-52F8-F90789D9D6D3}"/>
              </a:ext>
            </a:extLst>
          </p:cNvPr>
          <p:cNvSpPr/>
          <p:nvPr/>
        </p:nvSpPr>
        <p:spPr>
          <a:xfrm>
            <a:off x="6791324" y="4323026"/>
            <a:ext cx="405821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+1, A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전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,(A,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   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803D333-FBBF-F5E1-8EEB-170BCF32AF8B}"/>
              </a:ext>
            </a:extLst>
          </p:cNvPr>
          <p:cNvSpPr/>
          <p:nvPr/>
        </p:nvSpPr>
        <p:spPr>
          <a:xfrm>
            <a:off x="6791324" y="2669015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9E91E0A-C138-6B6D-AC1E-9D8E57E22259}"/>
              </a:ext>
            </a:extLst>
          </p:cNvPr>
          <p:cNvSpPr/>
          <p:nvPr/>
        </p:nvSpPr>
        <p:spPr>
          <a:xfrm>
            <a:off x="6791324" y="3496386"/>
            <a:ext cx="449213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매칭 그룹에 같은 클래스가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이하인지 있는지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4/6(A,A,B,C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237298BC-AFFE-0C0A-40AD-BBC750E4AAF2}"/>
              </a:ext>
            </a:extLst>
          </p:cNvPr>
          <p:cNvSpPr/>
          <p:nvPr/>
        </p:nvSpPr>
        <p:spPr>
          <a:xfrm>
            <a:off x="2579685" y="479084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71E0FB9-90A1-1E16-B71E-5AE30C99AA8B}"/>
              </a:ext>
            </a:extLst>
          </p:cNvPr>
          <p:cNvSpPr/>
          <p:nvPr/>
        </p:nvSpPr>
        <p:spPr>
          <a:xfrm>
            <a:off x="2579682" y="504855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본인과 같은 클래스가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61329C1-E196-6EE8-CA95-12D1E8428743}"/>
              </a:ext>
            </a:extLst>
          </p:cNvPr>
          <p:cNvSpPr/>
          <p:nvPr/>
        </p:nvSpPr>
        <p:spPr>
          <a:xfrm>
            <a:off x="3531227" y="566280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5840A17-576A-A17C-5088-6DC48AF9DCE4}"/>
              </a:ext>
            </a:extLst>
          </p:cNvPr>
          <p:cNvCxnSpPr>
            <a:cxnSpLocks/>
            <a:stCxn id="55" idx="2"/>
            <a:endCxn id="71" idx="0"/>
          </p:cNvCxnSpPr>
          <p:nvPr/>
        </p:nvCxnSpPr>
        <p:spPr>
          <a:xfrm flipH="1">
            <a:off x="3445879" y="5696147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1A84D8F-4FA3-F3AB-4EF7-2018D2CA3BF8}"/>
              </a:ext>
            </a:extLst>
          </p:cNvPr>
          <p:cNvSpPr/>
          <p:nvPr/>
        </p:nvSpPr>
        <p:spPr>
          <a:xfrm>
            <a:off x="266699" y="50404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매칭 그룹 생성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609B46B0-F1CE-43C3-BFE0-000A5023FABE}"/>
              </a:ext>
            </a:extLst>
          </p:cNvPr>
          <p:cNvCxnSpPr>
            <a:cxnSpLocks/>
            <a:stCxn id="33" idx="1"/>
            <a:endCxn id="62" idx="0"/>
          </p:cNvCxnSpPr>
          <p:nvPr/>
        </p:nvCxnSpPr>
        <p:spPr>
          <a:xfrm rot="10800000" flipV="1">
            <a:off x="1132904" y="4028179"/>
            <a:ext cx="1446791" cy="1012258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14E2EF62-A5AE-80D6-DD6C-B69179878DD0}"/>
              </a:ext>
            </a:extLst>
          </p:cNvPr>
          <p:cNvCxnSpPr>
            <a:cxnSpLocks/>
            <a:stCxn id="55" idx="1"/>
            <a:endCxn id="62" idx="3"/>
          </p:cNvCxnSpPr>
          <p:nvPr/>
        </p:nvCxnSpPr>
        <p:spPr>
          <a:xfrm flipH="1" flipV="1">
            <a:off x="1999107" y="5240490"/>
            <a:ext cx="580578" cy="30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7A8FF7FD-7BE6-5238-B07D-19AE97CE12B0}"/>
              </a:ext>
            </a:extLst>
          </p:cNvPr>
          <p:cNvSpPr/>
          <p:nvPr/>
        </p:nvSpPr>
        <p:spPr>
          <a:xfrm>
            <a:off x="2579675" y="6006159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입장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F45F00BE-C5B9-FFF6-DF99-F0541FFBAA28}"/>
              </a:ext>
            </a:extLst>
          </p:cNvPr>
          <p:cNvSpPr/>
          <p:nvPr/>
        </p:nvSpPr>
        <p:spPr>
          <a:xfrm>
            <a:off x="6791329" y="6006158"/>
            <a:ext cx="226857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입장한 매칭 그룹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클래스와 포지션 인원 추가 처리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91BADCE-7DD2-5C0A-EFE7-1DAEF67A3DFF}"/>
              </a:ext>
            </a:extLst>
          </p:cNvPr>
          <p:cNvCxnSpPr>
            <a:cxnSpLocks/>
            <a:stCxn id="71" idx="3"/>
            <a:endCxn id="76" idx="1"/>
          </p:cNvCxnSpPr>
          <p:nvPr/>
        </p:nvCxnSpPr>
        <p:spPr>
          <a:xfrm flipV="1">
            <a:off x="4312083" y="6206211"/>
            <a:ext cx="2479246" cy="1"/>
          </a:xfrm>
          <a:prstGeom prst="line">
            <a:avLst/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5152B41-0374-144A-0282-63256306AC63}"/>
              </a:ext>
            </a:extLst>
          </p:cNvPr>
          <p:cNvSpPr/>
          <p:nvPr/>
        </p:nvSpPr>
        <p:spPr>
          <a:xfrm>
            <a:off x="266699" y="1350502"/>
            <a:ext cx="633316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플로우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63A6F92-719F-81E4-2693-00AD25E2F53E}"/>
              </a:ext>
            </a:extLst>
          </p:cNvPr>
          <p:cNvSpPr/>
          <p:nvPr/>
        </p:nvSpPr>
        <p:spPr>
          <a:xfrm>
            <a:off x="6791329" y="1341700"/>
            <a:ext cx="4492132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AEE2C4A-8C2E-915E-8FD1-9D1CD9E56430}"/>
              </a:ext>
            </a:extLst>
          </p:cNvPr>
          <p:cNvSpPr/>
          <p:nvPr/>
        </p:nvSpPr>
        <p:spPr>
          <a:xfrm>
            <a:off x="6791329" y="2102500"/>
            <a:ext cx="4492132" cy="3137989"/>
          </a:xfrm>
          <a:prstGeom prst="roundRect">
            <a:avLst>
              <a:gd name="adj" fmla="val 5304"/>
            </a:avLst>
          </a:prstGeom>
          <a:noFill/>
          <a:ln>
            <a:solidFill>
              <a:srgbClr val="FFC000"/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각주</a:t>
            </a:r>
          </a:p>
        </p:txBody>
      </p:sp>
    </p:spTree>
    <p:extLst>
      <p:ext uri="{BB962C8B-B14F-4D97-AF65-F5344CB8AC3E}">
        <p14:creationId xmlns:p14="http://schemas.microsoft.com/office/powerpoint/2010/main" val="3824364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AE858E8-2017-4201-8B72-0B3087F88B8A}"/>
              </a:ext>
            </a:extLst>
          </p:cNvPr>
          <p:cNvSpPr/>
          <p:nvPr/>
        </p:nvSpPr>
        <p:spPr>
          <a:xfrm>
            <a:off x="3754977" y="2201683"/>
            <a:ext cx="3464797" cy="28091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47745A-8184-7F43-892B-0BCD22BCBE1E}"/>
              </a:ext>
            </a:extLst>
          </p:cNvPr>
          <p:cNvSpPr/>
          <p:nvPr/>
        </p:nvSpPr>
        <p:spPr>
          <a:xfrm>
            <a:off x="3754977" y="2201682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0885A9-B24D-A339-1DBC-20DFE5F0E158}"/>
              </a:ext>
            </a:extLst>
          </p:cNvPr>
          <p:cNvSpPr txBox="1"/>
          <p:nvPr/>
        </p:nvSpPr>
        <p:spPr>
          <a:xfrm>
            <a:off x="4625445" y="2247749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과거에서 도망친 자</a:t>
            </a:r>
            <a:endParaRPr lang="en-US" altLang="ko-KR" sz="14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C0740A-1CBA-22A8-B6FA-1CB40CF10FF8}"/>
              </a:ext>
            </a:extLst>
          </p:cNvPr>
          <p:cNvSpPr txBox="1"/>
          <p:nvPr/>
        </p:nvSpPr>
        <p:spPr>
          <a:xfrm>
            <a:off x="3775474" y="4059663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D4A12C-2330-1D3B-8D42-832C0C9F76A8}"/>
              </a:ext>
            </a:extLst>
          </p:cNvPr>
          <p:cNvSpPr txBox="1"/>
          <p:nvPr/>
        </p:nvSpPr>
        <p:spPr>
          <a:xfrm>
            <a:off x="3775474" y="464653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 err="1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먼역무시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C0D3D9-6FE0-B83C-FF78-09B6D47F2B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55" t="25163" r="67949" b="42698"/>
          <a:stretch/>
        </p:blipFill>
        <p:spPr>
          <a:xfrm>
            <a:off x="3844741" y="2771800"/>
            <a:ext cx="1123901" cy="112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417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BD16-38CB-CCBF-A569-91C1F7941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220B478-C86D-9460-6697-805AC87DC3BF}"/>
              </a:ext>
            </a:extLst>
          </p:cNvPr>
          <p:cNvSpPr/>
          <p:nvPr/>
        </p:nvSpPr>
        <p:spPr>
          <a:xfrm>
            <a:off x="3754977" y="2201683"/>
            <a:ext cx="3464797" cy="28091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6D73BB-0074-7FAF-60F9-815727974D7A}"/>
              </a:ext>
            </a:extLst>
          </p:cNvPr>
          <p:cNvSpPr/>
          <p:nvPr/>
        </p:nvSpPr>
        <p:spPr>
          <a:xfrm>
            <a:off x="3754977" y="2201682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091995-BB50-5AFF-3DC3-F96D1523F226}"/>
              </a:ext>
            </a:extLst>
          </p:cNvPr>
          <p:cNvSpPr txBox="1"/>
          <p:nvPr/>
        </p:nvSpPr>
        <p:spPr>
          <a:xfrm>
            <a:off x="4625445" y="2247848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격류</a:t>
            </a:r>
            <a:endParaRPr lang="en-US" altLang="ko-KR" sz="14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75D9C0-C213-910F-4FCC-5C290A70A676}"/>
              </a:ext>
            </a:extLst>
          </p:cNvPr>
          <p:cNvSpPr txBox="1"/>
          <p:nvPr/>
        </p:nvSpPr>
        <p:spPr>
          <a:xfrm>
            <a:off x="3775474" y="4059663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 속도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속도 </a:t>
            </a:r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84EC02-E22B-7655-F08A-9745C20D19DE}"/>
              </a:ext>
            </a:extLst>
          </p:cNvPr>
          <p:cNvSpPr txBox="1"/>
          <p:nvPr/>
        </p:nvSpPr>
        <p:spPr>
          <a:xfrm>
            <a:off x="3775474" y="464653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F3ADE67-7356-67A5-6E07-F915EF17D8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55" t="25163" r="67949" b="42698"/>
          <a:stretch/>
        </p:blipFill>
        <p:spPr>
          <a:xfrm>
            <a:off x="3844741" y="2771800"/>
            <a:ext cx="1123901" cy="112390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3A3F5C7-A07C-2C36-5D06-69C3730629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666" t="8019" r="6823" b="8186"/>
          <a:stretch/>
        </p:blipFill>
        <p:spPr>
          <a:xfrm>
            <a:off x="3905438" y="2836069"/>
            <a:ext cx="1002505" cy="102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43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660FED-5713-4699-392D-AE1B048676FE}"/>
              </a:ext>
            </a:extLst>
          </p:cNvPr>
          <p:cNvSpPr txBox="1"/>
          <p:nvPr/>
        </p:nvSpPr>
        <p:spPr>
          <a:xfrm>
            <a:off x="266699" y="1658147"/>
            <a:ext cx="6152301" cy="10241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제작 필요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현재 상황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프로그레스바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형태의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제공해줘야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할듯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이런 느낌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6608B46-DFB8-538F-6472-0A7966816E2A}"/>
              </a:ext>
            </a:extLst>
          </p:cNvPr>
          <p:cNvCxnSpPr>
            <a:cxnSpLocks/>
          </p:cNvCxnSpPr>
          <p:nvPr/>
        </p:nvCxnSpPr>
        <p:spPr>
          <a:xfrm flipH="1">
            <a:off x="796200" y="2774171"/>
            <a:ext cx="50933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E9F7133-4922-EF7D-1379-1E06CC8E22AB}"/>
              </a:ext>
            </a:extLst>
          </p:cNvPr>
          <p:cNvSpPr/>
          <p:nvPr/>
        </p:nvSpPr>
        <p:spPr>
          <a:xfrm>
            <a:off x="1162624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01AA75-6E39-5CBD-E2E5-068481DDA9B7}"/>
              </a:ext>
            </a:extLst>
          </p:cNvPr>
          <p:cNvSpPr txBox="1"/>
          <p:nvPr/>
        </p:nvSpPr>
        <p:spPr>
          <a:xfrm>
            <a:off x="796200" y="2903338"/>
            <a:ext cx="10928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C95B3119-1D45-D235-FB60-21F183700D0C}"/>
              </a:ext>
            </a:extLst>
          </p:cNvPr>
          <p:cNvSpPr/>
          <p:nvPr/>
        </p:nvSpPr>
        <p:spPr>
          <a:xfrm>
            <a:off x="2224951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AF8A2-1019-E05A-DF18-18033E393E00}"/>
              </a:ext>
            </a:extLst>
          </p:cNvPr>
          <p:cNvSpPr txBox="1"/>
          <p:nvPr/>
        </p:nvSpPr>
        <p:spPr>
          <a:xfrm>
            <a:off x="1858527" y="2903338"/>
            <a:ext cx="10928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F9A0C314-AAE3-55C4-1591-1DB9C73CA6CB}"/>
              </a:ext>
            </a:extLst>
          </p:cNvPr>
          <p:cNvSpPr/>
          <p:nvPr/>
        </p:nvSpPr>
        <p:spPr>
          <a:xfrm>
            <a:off x="3214611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B808F1-057E-4AF3-F6AE-606EA9145B1E}"/>
              </a:ext>
            </a:extLst>
          </p:cNvPr>
          <p:cNvSpPr txBox="1"/>
          <p:nvPr/>
        </p:nvSpPr>
        <p:spPr>
          <a:xfrm>
            <a:off x="2848187" y="299567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E7C323BE-A12B-E4E4-687B-28AAE8E35279}"/>
              </a:ext>
            </a:extLst>
          </p:cNvPr>
          <p:cNvSpPr/>
          <p:nvPr/>
        </p:nvSpPr>
        <p:spPr>
          <a:xfrm>
            <a:off x="4168281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7FF0AD-003A-E162-4D09-CA1994E5A17F}"/>
              </a:ext>
            </a:extLst>
          </p:cNvPr>
          <p:cNvSpPr txBox="1"/>
          <p:nvPr/>
        </p:nvSpPr>
        <p:spPr>
          <a:xfrm>
            <a:off x="3801857" y="299567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AC5A6125-6E5D-D959-7EB6-2A76A1353AA2}"/>
              </a:ext>
            </a:extLst>
          </p:cNvPr>
          <p:cNvSpPr/>
          <p:nvPr/>
        </p:nvSpPr>
        <p:spPr>
          <a:xfrm>
            <a:off x="5163077" y="2600264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00D88B-514A-4735-3E7A-50A2989E2DE4}"/>
              </a:ext>
            </a:extLst>
          </p:cNvPr>
          <p:cNvSpPr txBox="1"/>
          <p:nvPr/>
        </p:nvSpPr>
        <p:spPr>
          <a:xfrm>
            <a:off x="4796653" y="299567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B75A05-675E-F07A-8824-B08E436E137B}"/>
              </a:ext>
            </a:extLst>
          </p:cNvPr>
          <p:cNvSpPr txBox="1"/>
          <p:nvPr/>
        </p:nvSpPr>
        <p:spPr>
          <a:xfrm>
            <a:off x="2848187" y="3226503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FF5D89-C30D-E7F3-9FF9-8800A2A63D71}"/>
              </a:ext>
            </a:extLst>
          </p:cNvPr>
          <p:cNvSpPr txBox="1"/>
          <p:nvPr/>
        </p:nvSpPr>
        <p:spPr>
          <a:xfrm>
            <a:off x="3801857" y="3249587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7A4D32-E753-F4DB-7F25-30C2B8ACE12A}"/>
              </a:ext>
            </a:extLst>
          </p:cNvPr>
          <p:cNvSpPr txBox="1"/>
          <p:nvPr/>
        </p:nvSpPr>
        <p:spPr>
          <a:xfrm>
            <a:off x="4796653" y="3226503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C4FA27F0-9AFB-856D-7591-521CC48A7FC0}"/>
              </a:ext>
            </a:extLst>
          </p:cNvPr>
          <p:cNvGraphicFramePr>
            <a:graphicFrameLocks noGrp="1"/>
          </p:cNvGraphicFramePr>
          <p:nvPr/>
        </p:nvGraphicFramePr>
        <p:xfrm>
          <a:off x="2757193" y="4514053"/>
          <a:ext cx="5887671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6255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962557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962557">
                  <a:extLst>
                    <a:ext uri="{9D8B030D-6E8A-4147-A177-3AD203B41FA5}">
                      <a16:colId xmlns:a16="http://schemas.microsoft.com/office/drawing/2014/main" val="217091520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시작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C4F30D8-387A-53A9-A64F-58046C336DFE}"/>
              </a:ext>
            </a:extLst>
          </p:cNvPr>
          <p:cNvSpPr txBox="1"/>
          <p:nvPr/>
        </p:nvSpPr>
        <p:spPr>
          <a:xfrm>
            <a:off x="6185267" y="1074109"/>
            <a:ext cx="5887671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콘텐츠가 종료된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클리어한 파티가 해당 라운드를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무승부 없음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있는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파티가 최종 승리하며 콘텐츠를 종료합니다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최종 승리하며 콘텐츠를 종료합니다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37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3D09720-7EDA-134C-BADF-5FCFEA089EFA}"/>
              </a:ext>
            </a:extLst>
          </p:cNvPr>
          <p:cNvGraphicFramePr>
            <a:graphicFrameLocks noGrp="1"/>
          </p:cNvGraphicFramePr>
          <p:nvPr/>
        </p:nvGraphicFramePr>
        <p:xfrm>
          <a:off x="2186437" y="1296497"/>
          <a:ext cx="6468087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602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156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156029">
                  <a:extLst>
                    <a:ext uri="{9D8B030D-6E8A-4147-A177-3AD203B41FA5}">
                      <a16:colId xmlns:a16="http://schemas.microsoft.com/office/drawing/2014/main" val="217091520"/>
                    </a:ext>
                  </a:extLst>
                </a:gridCol>
              </a:tblGrid>
              <a:tr h="20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73590"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38279">
                <a:tc vMerge="1">
                  <a:txBody>
                    <a:bodyPr/>
                    <a:lstStyle/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시작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6B6E9F6-6BCE-BAEF-38AE-4F2CE6753E39}"/>
              </a:ext>
            </a:extLst>
          </p:cNvPr>
          <p:cNvGraphicFramePr>
            <a:graphicFrameLocks noGrp="1"/>
          </p:cNvGraphicFramePr>
          <p:nvPr/>
        </p:nvGraphicFramePr>
        <p:xfrm>
          <a:off x="2186437" y="2991541"/>
          <a:ext cx="6468086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2958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5455128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0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6392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있는 경우</a:t>
                      </a:r>
                      <a:r>
                        <a:rPr lang="en-US" altLang="ko-KR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639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없는 경우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20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2867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4772C66-4D20-D65E-8CD9-5E2C1FB52A77}"/>
              </a:ext>
            </a:extLst>
          </p:cNvPr>
          <p:cNvSpPr/>
          <p:nvPr/>
        </p:nvSpPr>
        <p:spPr>
          <a:xfrm>
            <a:off x="1087120" y="619760"/>
            <a:ext cx="9906000" cy="544576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E06D80-7865-E1B4-F25F-632D0689B1DF}"/>
              </a:ext>
            </a:extLst>
          </p:cNvPr>
          <p:cNvSpPr/>
          <p:nvPr/>
        </p:nvSpPr>
        <p:spPr>
          <a:xfrm>
            <a:off x="1310640" y="2428240"/>
            <a:ext cx="1605280" cy="144272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파티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D1A62C-6485-E5A0-C66E-3ABD17DA797A}"/>
              </a:ext>
            </a:extLst>
          </p:cNvPr>
          <p:cNvSpPr/>
          <p:nvPr/>
        </p:nvSpPr>
        <p:spPr>
          <a:xfrm>
            <a:off x="9194800" y="2428240"/>
            <a:ext cx="1605280" cy="144272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r>
              <a:rPr lang="ko-KR" altLang="en-US" dirty="0"/>
              <a:t>파티 정보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47C25B-467E-4E88-E05C-4403DCC8D130}"/>
              </a:ext>
            </a:extLst>
          </p:cNvPr>
          <p:cNvSpPr/>
          <p:nvPr/>
        </p:nvSpPr>
        <p:spPr>
          <a:xfrm>
            <a:off x="180848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endParaRPr lang="en-US" altLang="ko-KR" dirty="0"/>
          </a:p>
          <a:p>
            <a:pPr algn="ctr"/>
            <a:r>
              <a:rPr lang="en-US" altLang="ko-KR" dirty="0"/>
              <a:t>2R</a:t>
            </a:r>
          </a:p>
          <a:p>
            <a:pPr algn="ctr"/>
            <a:r>
              <a:rPr lang="ko-KR" altLang="en-US" dirty="0"/>
              <a:t>패배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FFB019-8F59-BC88-85A6-3D4D8E6C65A5}"/>
              </a:ext>
            </a:extLst>
          </p:cNvPr>
          <p:cNvSpPr/>
          <p:nvPr/>
        </p:nvSpPr>
        <p:spPr>
          <a:xfrm>
            <a:off x="357632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br>
              <a:rPr lang="en-US" altLang="ko-KR" dirty="0"/>
            </a:br>
            <a:r>
              <a:rPr lang="ko-KR" altLang="en-US" dirty="0"/>
              <a:t>현재 콘텐츠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ABFA97-78BB-3EA8-4B74-0830A5A297E2}"/>
              </a:ext>
            </a:extLst>
          </p:cNvPr>
          <p:cNvSpPr/>
          <p:nvPr/>
        </p:nvSpPr>
        <p:spPr>
          <a:xfrm>
            <a:off x="534416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제외된 건 흑백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6095A3-F6AB-B824-993A-B293D1E84AAE}"/>
              </a:ext>
            </a:extLst>
          </p:cNvPr>
          <p:cNvSpPr/>
          <p:nvPr/>
        </p:nvSpPr>
        <p:spPr>
          <a:xfrm>
            <a:off x="711200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br>
              <a:rPr lang="en-US" altLang="ko-KR" dirty="0"/>
            </a:br>
            <a:r>
              <a:rPr lang="en-US" altLang="ko-KR" dirty="0"/>
              <a:t>1R</a:t>
            </a:r>
            <a:br>
              <a:rPr lang="en-US" altLang="ko-KR" dirty="0"/>
            </a:br>
            <a:r>
              <a:rPr lang="ko-KR" altLang="en-US" dirty="0"/>
              <a:t>승리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7F6E86-BE84-3D01-4494-E2EC6BEA5768}"/>
              </a:ext>
            </a:extLst>
          </p:cNvPr>
          <p:cNvSpPr/>
          <p:nvPr/>
        </p:nvSpPr>
        <p:spPr>
          <a:xfrm>
            <a:off x="887984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314DFE-935A-266F-E45F-845E43ED0D9D}"/>
              </a:ext>
            </a:extLst>
          </p:cNvPr>
          <p:cNvSpPr/>
          <p:nvPr/>
        </p:nvSpPr>
        <p:spPr>
          <a:xfrm>
            <a:off x="3180080" y="1117600"/>
            <a:ext cx="5821680" cy="337312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현재 콘텐츠 이미지</a:t>
            </a:r>
            <a:r>
              <a:rPr lang="en-US" altLang="ko-KR" dirty="0"/>
              <a:t>, </a:t>
            </a:r>
            <a:r>
              <a:rPr lang="ko-KR" altLang="en-US" dirty="0"/>
              <a:t>정보</a:t>
            </a:r>
            <a:r>
              <a:rPr lang="en-US" altLang="ko-KR" dirty="0"/>
              <a:t>, </a:t>
            </a:r>
            <a:r>
              <a:rPr lang="ko-KR" altLang="en-US" dirty="0"/>
              <a:t>라운드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E30320-CF9C-075E-D6AB-F316B45D0A1D}"/>
              </a:ext>
            </a:extLst>
          </p:cNvPr>
          <p:cNvSpPr/>
          <p:nvPr/>
        </p:nvSpPr>
        <p:spPr>
          <a:xfrm>
            <a:off x="1686560" y="1676400"/>
            <a:ext cx="853440" cy="46736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점수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0FB79A-20F2-2085-1D2E-6B7AFC697917}"/>
              </a:ext>
            </a:extLst>
          </p:cNvPr>
          <p:cNvSpPr/>
          <p:nvPr/>
        </p:nvSpPr>
        <p:spPr>
          <a:xfrm>
            <a:off x="9652000" y="1676400"/>
            <a:ext cx="853440" cy="46736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점수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3720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9" y="1465803"/>
            <a:ext cx="10116821" cy="3609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파티와 번호는 매칭 후 랜덤으로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0/6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딜러로 배정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딜러로 배정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포지션으로 배정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파티와 번호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파티부터 배정되며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자리가 없는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1~3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순서대로 번호가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고정입니다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배정된 후 상위 번호에 빈자리가 생기는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1719402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5512309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9ED50C-FACA-4E80-B83E-CFB88BB31CC1}"/>
              </a:ext>
            </a:extLst>
          </p:cNvPr>
          <p:cNvSpPr/>
          <p:nvPr/>
        </p:nvSpPr>
        <p:spPr>
          <a:xfrm>
            <a:off x="6412992" y="825234"/>
            <a:ext cx="5512309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B142C01-5A08-4350-95C0-4737F7961E91}"/>
              </a:ext>
            </a:extLst>
          </p:cNvPr>
          <p:cNvCxnSpPr>
            <a:cxnSpLocks/>
          </p:cNvCxnSpPr>
          <p:nvPr/>
        </p:nvCxnSpPr>
        <p:spPr>
          <a:xfrm flipV="1">
            <a:off x="6096000" y="1470793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9FDC55-AD30-4EA1-8FA2-2B69D4D2B038}"/>
              </a:ext>
            </a:extLst>
          </p:cNvPr>
          <p:cNvSpPr txBox="1"/>
          <p:nvPr/>
        </p:nvSpPr>
        <p:spPr>
          <a:xfrm>
            <a:off x="6412992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071565-F9C3-2391-A1DE-5332F0D1A4B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D5857-FCE0-A30E-7FED-B436E713804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E86463-C63B-AFA4-5997-65B5BED7DAF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로스트아크 로고 | 로아 인벤">
            <a:extLst>
              <a:ext uri="{FF2B5EF4-FFF2-40B4-BE49-F238E27FC236}">
                <a16:creationId xmlns:a16="http://schemas.microsoft.com/office/drawing/2014/main" id="{92ADC99E-4A9B-6CCB-A79C-A7FE75567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345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93F0316-BE2E-418C-89E4-9603049940EC}"/>
              </a:ext>
            </a:extLst>
          </p:cNvPr>
          <p:cNvSpPr/>
          <p:nvPr/>
        </p:nvSpPr>
        <p:spPr>
          <a:xfrm>
            <a:off x="5625647" y="4533814"/>
            <a:ext cx="1732405" cy="400101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활성화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ADAF036-5ACF-4A94-BC76-D3FE1A5802AB}"/>
              </a:ext>
            </a:extLst>
          </p:cNvPr>
          <p:cNvCxnSpPr>
            <a:cxnSpLocks/>
            <a:stCxn id="56" idx="1"/>
            <a:endCxn id="69" idx="3"/>
          </p:cNvCxnSpPr>
          <p:nvPr/>
        </p:nvCxnSpPr>
        <p:spPr>
          <a:xfrm flipH="1">
            <a:off x="5047107" y="3771146"/>
            <a:ext cx="5785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34A1BCB9-5CF6-4532-BD06-5E510E7C6805}"/>
              </a:ext>
            </a:extLst>
          </p:cNvPr>
          <p:cNvSpPr/>
          <p:nvPr/>
        </p:nvSpPr>
        <p:spPr>
          <a:xfrm>
            <a:off x="5625651" y="2155480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D481D84-A5DA-4166-82C6-E49B6BE24947}"/>
              </a:ext>
            </a:extLst>
          </p:cNvPr>
          <p:cNvSpPr/>
          <p:nvPr/>
        </p:nvSpPr>
        <p:spPr>
          <a:xfrm>
            <a:off x="5625648" y="241319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설정하였는가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90AA6C4B-3C6F-4AC9-B8BD-F8087F2EE550}"/>
              </a:ext>
            </a:extLst>
          </p:cNvPr>
          <p:cNvCxnSpPr>
            <a:cxnSpLocks/>
            <a:stCxn id="43" idx="1"/>
            <a:endCxn id="69" idx="0"/>
          </p:cNvCxnSpPr>
          <p:nvPr/>
        </p:nvCxnSpPr>
        <p:spPr>
          <a:xfrm rot="10800000" flipV="1">
            <a:off x="4180904" y="2613243"/>
            <a:ext cx="1444745" cy="95785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28646DC9-1847-4F88-9574-F629FDED4B49}"/>
              </a:ext>
            </a:extLst>
          </p:cNvPr>
          <p:cNvSpPr/>
          <p:nvPr/>
        </p:nvSpPr>
        <p:spPr>
          <a:xfrm>
            <a:off x="5625656" y="3318494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48BE4A3-B6AF-4D3C-8351-0B35C9919D57}"/>
              </a:ext>
            </a:extLst>
          </p:cNvPr>
          <p:cNvSpPr/>
          <p:nvPr/>
        </p:nvSpPr>
        <p:spPr>
          <a:xfrm>
            <a:off x="5625647" y="3628506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않은가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189D63D-9DA6-4FC7-814E-065E5AC57C34}"/>
              </a:ext>
            </a:extLst>
          </p:cNvPr>
          <p:cNvSpPr/>
          <p:nvPr/>
        </p:nvSpPr>
        <p:spPr>
          <a:xfrm>
            <a:off x="5625650" y="144536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68566DF-48B3-4C5C-B331-EAA60960463F}"/>
              </a:ext>
            </a:extLst>
          </p:cNvPr>
          <p:cNvCxnSpPr>
            <a:cxnSpLocks/>
            <a:stCxn id="58" idx="2"/>
            <a:endCxn id="41" idx="0"/>
          </p:cNvCxnSpPr>
          <p:nvPr/>
        </p:nvCxnSpPr>
        <p:spPr>
          <a:xfrm>
            <a:off x="6491854" y="1845468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1F6FB03-3CAB-45A6-8668-75401D91B002}"/>
              </a:ext>
            </a:extLst>
          </p:cNvPr>
          <p:cNvCxnSpPr>
            <a:cxnSpLocks/>
            <a:stCxn id="41" idx="2"/>
            <a:endCxn id="56" idx="0"/>
          </p:cNvCxnSpPr>
          <p:nvPr/>
        </p:nvCxnSpPr>
        <p:spPr>
          <a:xfrm>
            <a:off x="6491854" y="3060784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FF60D702-3904-4886-8146-1E40A0752014}"/>
              </a:ext>
            </a:extLst>
          </p:cNvPr>
          <p:cNvSpPr/>
          <p:nvPr/>
        </p:nvSpPr>
        <p:spPr>
          <a:xfrm>
            <a:off x="3314699" y="357109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1EB871E5-7A74-47FE-A75C-86102F57A250}"/>
              </a:ext>
            </a:extLst>
          </p:cNvPr>
          <p:cNvSpPr/>
          <p:nvPr/>
        </p:nvSpPr>
        <p:spPr>
          <a:xfrm>
            <a:off x="5047107" y="352341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0338D1FB-21E6-43E7-BEE8-0EACB3129EB2}"/>
              </a:ext>
            </a:extLst>
          </p:cNvPr>
          <p:cNvSpPr/>
          <p:nvPr/>
        </p:nvSpPr>
        <p:spPr>
          <a:xfrm>
            <a:off x="5047107" y="237972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CAEEEC05-EEC7-446D-BCB4-57E0DCFDE575}"/>
              </a:ext>
            </a:extLst>
          </p:cNvPr>
          <p:cNvSpPr/>
          <p:nvPr/>
        </p:nvSpPr>
        <p:spPr>
          <a:xfrm>
            <a:off x="6577198" y="307076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F5E1200-62B3-4B6F-BC29-FACEAD3AC2B2}"/>
              </a:ext>
            </a:extLst>
          </p:cNvPr>
          <p:cNvSpPr/>
          <p:nvPr/>
        </p:nvSpPr>
        <p:spPr>
          <a:xfrm>
            <a:off x="6577198" y="419045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16B59F1-B595-4566-A6CE-6B45653A7B28}"/>
              </a:ext>
            </a:extLst>
          </p:cNvPr>
          <p:cNvCxnSpPr>
            <a:cxnSpLocks/>
            <a:stCxn id="56" idx="2"/>
            <a:endCxn id="19" idx="0"/>
          </p:cNvCxnSpPr>
          <p:nvPr/>
        </p:nvCxnSpPr>
        <p:spPr>
          <a:xfrm flipH="1">
            <a:off x="6491850" y="4223798"/>
            <a:ext cx="9" cy="31001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731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93F0316-BE2E-418C-89E4-9603049940EC}"/>
              </a:ext>
            </a:extLst>
          </p:cNvPr>
          <p:cNvSpPr/>
          <p:nvPr/>
        </p:nvSpPr>
        <p:spPr>
          <a:xfrm>
            <a:off x="2587806" y="4768089"/>
            <a:ext cx="1732405" cy="400101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ADAF036-5ACF-4A94-BC76-D3FE1A5802AB}"/>
              </a:ext>
            </a:extLst>
          </p:cNvPr>
          <p:cNvCxnSpPr>
            <a:cxnSpLocks/>
            <a:stCxn id="56" idx="1"/>
            <a:endCxn id="69" idx="3"/>
          </p:cNvCxnSpPr>
          <p:nvPr/>
        </p:nvCxnSpPr>
        <p:spPr>
          <a:xfrm flipH="1">
            <a:off x="2009267" y="3283466"/>
            <a:ext cx="5785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34A1BCB9-5CF6-4532-BD06-5E510E7C6805}"/>
              </a:ext>
            </a:extLst>
          </p:cNvPr>
          <p:cNvSpPr/>
          <p:nvPr/>
        </p:nvSpPr>
        <p:spPr>
          <a:xfrm>
            <a:off x="2587811" y="1667800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D481D84-A5DA-4166-82C6-E49B6BE24947}"/>
              </a:ext>
            </a:extLst>
          </p:cNvPr>
          <p:cNvSpPr/>
          <p:nvPr/>
        </p:nvSpPr>
        <p:spPr>
          <a:xfrm>
            <a:off x="2587808" y="192551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대기열이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90AA6C4B-3C6F-4AC9-B8BD-F8087F2EE550}"/>
              </a:ext>
            </a:extLst>
          </p:cNvPr>
          <p:cNvCxnSpPr>
            <a:cxnSpLocks/>
            <a:stCxn id="43" idx="1"/>
            <a:endCxn id="69" idx="0"/>
          </p:cNvCxnSpPr>
          <p:nvPr/>
        </p:nvCxnSpPr>
        <p:spPr>
          <a:xfrm rot="10800000" flipV="1">
            <a:off x="1143064" y="2125563"/>
            <a:ext cx="1444745" cy="95785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28646DC9-1847-4F88-9574-F629FDED4B49}"/>
              </a:ext>
            </a:extLst>
          </p:cNvPr>
          <p:cNvSpPr/>
          <p:nvPr/>
        </p:nvSpPr>
        <p:spPr>
          <a:xfrm>
            <a:off x="2587816" y="2830814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48BE4A3-B6AF-4D3C-8351-0B35C9919D57}"/>
              </a:ext>
            </a:extLst>
          </p:cNvPr>
          <p:cNvSpPr/>
          <p:nvPr/>
        </p:nvSpPr>
        <p:spPr>
          <a:xfrm>
            <a:off x="2587813" y="3088524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189D63D-9DA6-4FC7-814E-065E5AC57C34}"/>
              </a:ext>
            </a:extLst>
          </p:cNvPr>
          <p:cNvSpPr/>
          <p:nvPr/>
        </p:nvSpPr>
        <p:spPr>
          <a:xfrm>
            <a:off x="2587810" y="95768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68566DF-48B3-4C5C-B331-EAA60960463F}"/>
              </a:ext>
            </a:extLst>
          </p:cNvPr>
          <p:cNvCxnSpPr>
            <a:cxnSpLocks/>
            <a:stCxn id="58" idx="2"/>
            <a:endCxn id="41" idx="0"/>
          </p:cNvCxnSpPr>
          <p:nvPr/>
        </p:nvCxnSpPr>
        <p:spPr>
          <a:xfrm>
            <a:off x="3454014" y="1357788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1F6FB03-3CAB-45A6-8668-75401D91B002}"/>
              </a:ext>
            </a:extLst>
          </p:cNvPr>
          <p:cNvCxnSpPr>
            <a:cxnSpLocks/>
            <a:stCxn id="41" idx="2"/>
            <a:endCxn id="56" idx="0"/>
          </p:cNvCxnSpPr>
          <p:nvPr/>
        </p:nvCxnSpPr>
        <p:spPr>
          <a:xfrm>
            <a:off x="3454014" y="2573104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FF60D702-3904-4886-8146-1E40A0752014}"/>
              </a:ext>
            </a:extLst>
          </p:cNvPr>
          <p:cNvSpPr/>
          <p:nvPr/>
        </p:nvSpPr>
        <p:spPr>
          <a:xfrm>
            <a:off x="276859" y="308341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생성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1EB871E5-7A74-47FE-A75C-86102F57A250}"/>
              </a:ext>
            </a:extLst>
          </p:cNvPr>
          <p:cNvSpPr/>
          <p:nvPr/>
        </p:nvSpPr>
        <p:spPr>
          <a:xfrm>
            <a:off x="2009267" y="303573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0338D1FB-21E6-43E7-BEE8-0EACB3129EB2}"/>
              </a:ext>
            </a:extLst>
          </p:cNvPr>
          <p:cNvSpPr/>
          <p:nvPr/>
        </p:nvSpPr>
        <p:spPr>
          <a:xfrm>
            <a:off x="2009267" y="189204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CAEEEC05-EEC7-446D-BCB4-57E0DCFDE575}"/>
              </a:ext>
            </a:extLst>
          </p:cNvPr>
          <p:cNvSpPr/>
          <p:nvPr/>
        </p:nvSpPr>
        <p:spPr>
          <a:xfrm>
            <a:off x="3539358" y="258308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F5E1200-62B3-4B6F-BC29-FACEAD3AC2B2}"/>
              </a:ext>
            </a:extLst>
          </p:cNvPr>
          <p:cNvSpPr/>
          <p:nvPr/>
        </p:nvSpPr>
        <p:spPr>
          <a:xfrm>
            <a:off x="3539358" y="370277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4ACF44F8-0FC3-459B-8BE3-986662538613}"/>
              </a:ext>
            </a:extLst>
          </p:cNvPr>
          <p:cNvSpPr/>
          <p:nvPr/>
        </p:nvSpPr>
        <p:spPr>
          <a:xfrm>
            <a:off x="2587806" y="4046130"/>
            <a:ext cx="1732407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16B59F1-B595-4566-A6CE-6B45653A7B28}"/>
              </a:ext>
            </a:extLst>
          </p:cNvPr>
          <p:cNvCxnSpPr>
            <a:cxnSpLocks/>
            <a:stCxn id="56" idx="2"/>
            <a:endCxn id="78" idx="0"/>
          </p:cNvCxnSpPr>
          <p:nvPr/>
        </p:nvCxnSpPr>
        <p:spPr>
          <a:xfrm flipH="1">
            <a:off x="3454010" y="3736118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FA1F4BBC-7D03-44E1-B3A4-3759EEFE70D1}"/>
              </a:ext>
            </a:extLst>
          </p:cNvPr>
          <p:cNvCxnSpPr>
            <a:cxnSpLocks/>
            <a:stCxn id="78" idx="2"/>
            <a:endCxn id="19" idx="0"/>
          </p:cNvCxnSpPr>
          <p:nvPr/>
        </p:nvCxnSpPr>
        <p:spPr>
          <a:xfrm flipH="1">
            <a:off x="3454009" y="4446235"/>
            <a:ext cx="1" cy="32185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DD4E545-B21F-25F7-C308-C70485575636}"/>
              </a:ext>
            </a:extLst>
          </p:cNvPr>
          <p:cNvSpPr/>
          <p:nvPr/>
        </p:nvSpPr>
        <p:spPr>
          <a:xfrm>
            <a:off x="4527472" y="4046129"/>
            <a:ext cx="3519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전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6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후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C0D2E89-5936-BC86-EA1F-46C6FCFC7929}"/>
              </a:ext>
            </a:extLst>
          </p:cNvPr>
          <p:cNvSpPr/>
          <p:nvPr/>
        </p:nvSpPr>
        <p:spPr>
          <a:xfrm>
            <a:off x="4527472" y="3088346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6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가능</a:t>
            </a:r>
          </a:p>
        </p:txBody>
      </p:sp>
    </p:spTree>
    <p:extLst>
      <p:ext uri="{BB962C8B-B14F-4D97-AF65-F5344CB8AC3E}">
        <p14:creationId xmlns:p14="http://schemas.microsoft.com/office/powerpoint/2010/main" val="3297633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21AD8D2-5822-4980-B86F-A79CBB2C4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094" y="0"/>
            <a:ext cx="9967811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DF98EF2-453E-40EB-A234-21CA5D16101D}"/>
              </a:ext>
            </a:extLst>
          </p:cNvPr>
          <p:cNvSpPr/>
          <p:nvPr/>
        </p:nvSpPr>
        <p:spPr>
          <a:xfrm>
            <a:off x="1812925" y="1912581"/>
            <a:ext cx="3168650" cy="40517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174E00-FFA8-45F1-8CE2-FA931B32B683}"/>
              </a:ext>
            </a:extLst>
          </p:cNvPr>
          <p:cNvSpPr txBox="1"/>
          <p:nvPr/>
        </p:nvSpPr>
        <p:spPr>
          <a:xfrm>
            <a:off x="1812926" y="1917641"/>
            <a:ext cx="17018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</a:t>
            </a:r>
            <a:b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000" dirty="0">
              <a:solidFill>
                <a:srgbClr val="9483C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DEEB80-4C5B-41DC-ACCA-0BE2B3BFF4B1}"/>
              </a:ext>
            </a:extLst>
          </p:cNvPr>
          <p:cNvSpPr/>
          <p:nvPr/>
        </p:nvSpPr>
        <p:spPr>
          <a:xfrm>
            <a:off x="6543673" y="1115039"/>
            <a:ext cx="3321050" cy="40517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AE71F8-5C4C-474C-9E61-BFFA65936693}"/>
              </a:ext>
            </a:extLst>
          </p:cNvPr>
          <p:cNvSpPr/>
          <p:nvPr/>
        </p:nvSpPr>
        <p:spPr>
          <a:xfrm>
            <a:off x="6095999" y="2200891"/>
            <a:ext cx="3321050" cy="491511"/>
          </a:xfrm>
          <a:prstGeom prst="rect">
            <a:avLst/>
          </a:prstGeom>
          <a:solidFill>
            <a:srgbClr val="040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F17E55-3507-4637-AC20-89B7173EF034}"/>
              </a:ext>
            </a:extLst>
          </p:cNvPr>
          <p:cNvSpPr/>
          <p:nvPr/>
        </p:nvSpPr>
        <p:spPr>
          <a:xfrm>
            <a:off x="6076949" y="3191490"/>
            <a:ext cx="4114801" cy="1571009"/>
          </a:xfrm>
          <a:prstGeom prst="rect">
            <a:avLst/>
          </a:prstGeom>
          <a:solidFill>
            <a:srgbClr val="040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B619F7-6CE9-4C0C-932E-6D1E1D86DEEF}"/>
              </a:ext>
            </a:extLst>
          </p:cNvPr>
          <p:cNvSpPr txBox="1"/>
          <p:nvPr/>
        </p:nvSpPr>
        <p:spPr>
          <a:xfrm>
            <a:off x="6965947" y="1120099"/>
            <a:ext cx="28987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2000" b="1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b="1" dirty="0">
              <a:solidFill>
                <a:srgbClr val="9483C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17D2473-6E54-4046-9488-1E71B88E8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176" y1="44000" x2="54902" y2="62000"/>
                        <a14:foregroundMark x1="56863" y1="46000" x2="64706" y2="64000"/>
                        <a14:foregroundMark x1="58824" y1="50000" x2="5098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25614" y="1115039"/>
            <a:ext cx="394311" cy="3865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C94C88-30D0-454A-AAA5-7D5E5B03E931}"/>
              </a:ext>
            </a:extLst>
          </p:cNvPr>
          <p:cNvSpPr txBox="1"/>
          <p:nvPr/>
        </p:nvSpPr>
        <p:spPr>
          <a:xfrm>
            <a:off x="6095999" y="2118822"/>
            <a:ext cx="3392119" cy="5270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대해 잘 아는 이를 찾아가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대해 </a:t>
            </a:r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들어보기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ED9F7-618A-47EF-BFB4-C7CDE2DB5C92}"/>
              </a:ext>
            </a:extLst>
          </p:cNvPr>
          <p:cNvSpPr txBox="1"/>
          <p:nvPr/>
        </p:nvSpPr>
        <p:spPr>
          <a:xfrm>
            <a:off x="6076949" y="3126074"/>
            <a:ext cx="4131286" cy="9887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섬에서 새로운 유형의 큐브가 발견되었다고 한다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카제로스에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맞서기 전에 좋은 훈련 수단이 될 수 있을 것 같다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가이드 퀘스트를 완료하면 </a:t>
            </a:r>
            <a:r>
              <a:rPr lang="ko-KR" altLang="en-US" sz="1000" dirty="0" err="1">
                <a:solidFill>
                  <a:srgbClr val="6ADAD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6ADAD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개방할 수 있다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468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0ED71-62CF-B44E-24EC-2DAFE7BC9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EC4BC5-9E2E-6EBA-521F-CF5CEE45D1F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04C83A-FB14-75C8-498A-BEAFDDEB2E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F9D55-C5BC-7E7A-02D4-8B6BBA3FF92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94A0E6-C6ED-D565-3048-04DA048C138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6111B81-23A2-B7B7-5545-B9BF399C3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BCD3204-D920-F411-2A80-12AF3F1BE0D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EEAFFE3-2B1D-FF95-91AE-ACAA65C00DA3}"/>
              </a:ext>
            </a:extLst>
          </p:cNvPr>
          <p:cNvSpPr/>
          <p:nvPr/>
        </p:nvSpPr>
        <p:spPr>
          <a:xfrm>
            <a:off x="3023385" y="135150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4D8F019-A60B-5A44-CFA4-3627D98CBD48}"/>
              </a:ext>
            </a:extLst>
          </p:cNvPr>
          <p:cNvCxnSpPr>
            <a:cxnSpLocks/>
            <a:stCxn id="35" idx="2"/>
            <a:endCxn id="89" idx="0"/>
          </p:cNvCxnSpPr>
          <p:nvPr/>
        </p:nvCxnSpPr>
        <p:spPr>
          <a:xfrm>
            <a:off x="3889589" y="1751608"/>
            <a:ext cx="0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다이아몬드 83">
            <a:extLst>
              <a:ext uri="{FF2B5EF4-FFF2-40B4-BE49-F238E27FC236}">
                <a16:creationId xmlns:a16="http://schemas.microsoft.com/office/drawing/2014/main" id="{3BBB6399-E88C-AF1F-A792-0521BC52565A}"/>
              </a:ext>
            </a:extLst>
          </p:cNvPr>
          <p:cNvSpPr/>
          <p:nvPr/>
        </p:nvSpPr>
        <p:spPr>
          <a:xfrm>
            <a:off x="3023388" y="25438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8E9D5377-993E-61E7-AEC7-E8B314227D86}"/>
              </a:ext>
            </a:extLst>
          </p:cNvPr>
          <p:cNvSpPr/>
          <p:nvPr/>
        </p:nvSpPr>
        <p:spPr>
          <a:xfrm>
            <a:off x="3023385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플레이어가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5391705-C52A-82C3-353A-06C63C2CC70D}"/>
              </a:ext>
            </a:extLst>
          </p:cNvPr>
          <p:cNvCxnSpPr>
            <a:cxnSpLocks/>
            <a:stCxn id="84" idx="3"/>
            <a:endCxn id="104" idx="1"/>
          </p:cNvCxnSpPr>
          <p:nvPr/>
        </p:nvCxnSpPr>
        <p:spPr>
          <a:xfrm>
            <a:off x="4755793" y="2996487"/>
            <a:ext cx="446629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AD25CE57-78B4-2F69-AEB2-F2D578C73C3A}"/>
              </a:ext>
            </a:extLst>
          </p:cNvPr>
          <p:cNvSpPr/>
          <p:nvPr/>
        </p:nvSpPr>
        <p:spPr>
          <a:xfrm>
            <a:off x="2576753" y="277225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1696BE7B-4813-3701-544B-E5C923A0A30E}"/>
              </a:ext>
            </a:extLst>
          </p:cNvPr>
          <p:cNvSpPr/>
          <p:nvPr/>
        </p:nvSpPr>
        <p:spPr>
          <a:xfrm>
            <a:off x="4632442" y="276870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5EC8B9A-50D6-A999-620B-707E467B6D0C}"/>
              </a:ext>
            </a:extLst>
          </p:cNvPr>
          <p:cNvSpPr/>
          <p:nvPr/>
        </p:nvSpPr>
        <p:spPr>
          <a:xfrm>
            <a:off x="3023385" y="19476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44D49B0-D8C4-81F8-44CA-B7F9A4DB7724}"/>
              </a:ext>
            </a:extLst>
          </p:cNvPr>
          <p:cNvCxnSpPr>
            <a:cxnSpLocks/>
            <a:stCxn id="89" idx="2"/>
            <a:endCxn id="84" idx="0"/>
          </p:cNvCxnSpPr>
          <p:nvPr/>
        </p:nvCxnSpPr>
        <p:spPr>
          <a:xfrm>
            <a:off x="3889589" y="2347774"/>
            <a:ext cx="2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BB459156-F3CB-9FC9-4D46-CB659C1B22CB}"/>
              </a:ext>
            </a:extLst>
          </p:cNvPr>
          <p:cNvSpPr/>
          <p:nvPr/>
        </p:nvSpPr>
        <p:spPr>
          <a:xfrm>
            <a:off x="844344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거절 플레이어를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 제외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60E5D7F4-C8FE-CEDC-FA76-DB68531027D0}"/>
              </a:ext>
            </a:extLst>
          </p:cNvPr>
          <p:cNvCxnSpPr>
            <a:cxnSpLocks/>
            <a:stCxn id="84" idx="1"/>
            <a:endCxn id="95" idx="3"/>
          </p:cNvCxnSpPr>
          <p:nvPr/>
        </p:nvCxnSpPr>
        <p:spPr>
          <a:xfrm flipH="1">
            <a:off x="2576752" y="2996487"/>
            <a:ext cx="446636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다이아몬드 102">
            <a:extLst>
              <a:ext uri="{FF2B5EF4-FFF2-40B4-BE49-F238E27FC236}">
                <a16:creationId xmlns:a16="http://schemas.microsoft.com/office/drawing/2014/main" id="{26A4EB6A-703C-8C57-FD6B-574E002274F4}"/>
              </a:ext>
            </a:extLst>
          </p:cNvPr>
          <p:cNvSpPr/>
          <p:nvPr/>
        </p:nvSpPr>
        <p:spPr>
          <a:xfrm>
            <a:off x="5202425" y="25438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49E14A30-4EE2-2ADC-ED08-D23ED4CF8F53}"/>
              </a:ext>
            </a:extLst>
          </p:cNvPr>
          <p:cNvSpPr/>
          <p:nvPr/>
        </p:nvSpPr>
        <p:spPr>
          <a:xfrm>
            <a:off x="5202422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중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클래스가 존재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BFDC1DE-30D6-B6A2-39D6-79A5E555A518}"/>
              </a:ext>
            </a:extLst>
          </p:cNvPr>
          <p:cNvCxnSpPr>
            <a:cxnSpLocks/>
            <a:stCxn id="104" idx="3"/>
            <a:endCxn id="112" idx="1"/>
          </p:cNvCxnSpPr>
          <p:nvPr/>
        </p:nvCxnSpPr>
        <p:spPr>
          <a:xfrm>
            <a:off x="6934830" y="3001598"/>
            <a:ext cx="446629" cy="48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B9D342B9-1876-ECA5-F161-3768D4BAD308}"/>
              </a:ext>
            </a:extLst>
          </p:cNvPr>
          <p:cNvSpPr/>
          <p:nvPr/>
        </p:nvSpPr>
        <p:spPr>
          <a:xfrm>
            <a:off x="7381459" y="280641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클래스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 선택 후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E5DC8AAF-CAF8-B873-CE74-5004BFA999C1}"/>
              </a:ext>
            </a:extLst>
          </p:cNvPr>
          <p:cNvSpPr/>
          <p:nvPr/>
        </p:nvSpPr>
        <p:spPr>
          <a:xfrm>
            <a:off x="6810386" y="276627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0207C023-D075-C0CA-A780-D06E622BE266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 flipV="1">
            <a:off x="9113867" y="3004030"/>
            <a:ext cx="446629" cy="243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BA2CFF3-FB3F-2411-5BB1-C56355F5C79A}"/>
              </a:ext>
            </a:extLst>
          </p:cNvPr>
          <p:cNvSpPr/>
          <p:nvPr/>
        </p:nvSpPr>
        <p:spPr>
          <a:xfrm>
            <a:off x="9560496" y="280397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22AFD6C7-A4A4-0AA2-EB1A-1F3E6B518A45}"/>
              </a:ext>
            </a:extLst>
          </p:cNvPr>
          <p:cNvSpPr/>
          <p:nvPr/>
        </p:nvSpPr>
        <p:spPr>
          <a:xfrm>
            <a:off x="844344" y="19476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재매칭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ECC32384-A9FC-B60E-78FB-D9E76B6FE9EE}"/>
              </a:ext>
            </a:extLst>
          </p:cNvPr>
          <p:cNvCxnSpPr>
            <a:cxnSpLocks/>
            <a:stCxn id="95" idx="0"/>
            <a:endCxn id="129" idx="2"/>
          </p:cNvCxnSpPr>
          <p:nvPr/>
        </p:nvCxnSpPr>
        <p:spPr>
          <a:xfrm flipV="1">
            <a:off x="1710548" y="2347774"/>
            <a:ext cx="0" cy="45377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8D435E97-3F16-41F8-BEA0-FEC4134C0244}"/>
              </a:ext>
            </a:extLst>
          </p:cNvPr>
          <p:cNvCxnSpPr>
            <a:cxnSpLocks/>
            <a:stCxn id="129" idx="0"/>
            <a:endCxn id="35" idx="1"/>
          </p:cNvCxnSpPr>
          <p:nvPr/>
        </p:nvCxnSpPr>
        <p:spPr>
          <a:xfrm rot="5400000" flipH="1" flipV="1">
            <a:off x="2168910" y="1093195"/>
            <a:ext cx="396113" cy="1312837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E09DAA71-8383-4E73-6FC0-38DCADC3BB00}"/>
              </a:ext>
            </a:extLst>
          </p:cNvPr>
          <p:cNvSpPr/>
          <p:nvPr/>
        </p:nvSpPr>
        <p:spPr>
          <a:xfrm>
            <a:off x="5202422" y="3644081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</a:t>
            </a:r>
          </a:p>
        </p:txBody>
      </p: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9A4D36C1-4AC1-731A-6D94-FB1C53FE1E8E}"/>
              </a:ext>
            </a:extLst>
          </p:cNvPr>
          <p:cNvCxnSpPr>
            <a:cxnSpLocks/>
            <a:stCxn id="103" idx="2"/>
            <a:endCxn id="157" idx="0"/>
          </p:cNvCxnSpPr>
          <p:nvPr/>
        </p:nvCxnSpPr>
        <p:spPr>
          <a:xfrm flipH="1">
            <a:off x="6068626" y="3449139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BD5910B-41F7-9862-D02B-324E09F64413}"/>
              </a:ext>
            </a:extLst>
          </p:cNvPr>
          <p:cNvCxnSpPr>
            <a:cxnSpLocks/>
            <a:stCxn id="157" idx="2"/>
            <a:endCxn id="217" idx="0"/>
          </p:cNvCxnSpPr>
          <p:nvPr/>
        </p:nvCxnSpPr>
        <p:spPr>
          <a:xfrm>
            <a:off x="6068626" y="4044186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D43C6C27-7331-D44B-D7CC-F1DA531A2982}"/>
              </a:ext>
            </a:extLst>
          </p:cNvPr>
          <p:cNvSpPr/>
          <p:nvPr/>
        </p:nvSpPr>
        <p:spPr>
          <a:xfrm>
            <a:off x="5901926" y="338872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7" name="다이아몬드 216">
            <a:extLst>
              <a:ext uri="{FF2B5EF4-FFF2-40B4-BE49-F238E27FC236}">
                <a16:creationId xmlns:a16="http://schemas.microsoft.com/office/drawing/2014/main" id="{542AB255-DBC3-5602-2EC5-5B22016B6229}"/>
              </a:ext>
            </a:extLst>
          </p:cNvPr>
          <p:cNvSpPr/>
          <p:nvPr/>
        </p:nvSpPr>
        <p:spPr>
          <a:xfrm>
            <a:off x="5202425" y="4239128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8DA694B5-935B-3286-ED16-A33F51F65A76}"/>
              </a:ext>
            </a:extLst>
          </p:cNvPr>
          <p:cNvSpPr/>
          <p:nvPr/>
        </p:nvSpPr>
        <p:spPr>
          <a:xfrm>
            <a:off x="4769984" y="4466236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8FAE6DDD-B728-5AC2-9C0F-129DA747929A}"/>
              </a:ext>
            </a:extLst>
          </p:cNvPr>
          <p:cNvCxnSpPr>
            <a:cxnSpLocks/>
            <a:stCxn id="265" idx="0"/>
            <a:endCxn id="157" idx="1"/>
          </p:cNvCxnSpPr>
          <p:nvPr/>
        </p:nvCxnSpPr>
        <p:spPr>
          <a:xfrm rot="5400000" flipH="1" flipV="1">
            <a:off x="4215114" y="3504419"/>
            <a:ext cx="647593" cy="1327024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503E4D7A-7EC3-B4FF-32F6-27732B3C4AC7}"/>
              </a:ext>
            </a:extLst>
          </p:cNvPr>
          <p:cNvSpPr/>
          <p:nvPr/>
        </p:nvSpPr>
        <p:spPr>
          <a:xfrm>
            <a:off x="6813564" y="446163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2" name="사각형: 둥근 모서리 221">
            <a:extLst>
              <a:ext uri="{FF2B5EF4-FFF2-40B4-BE49-F238E27FC236}">
                <a16:creationId xmlns:a16="http://schemas.microsoft.com/office/drawing/2014/main" id="{B97CC7B9-E02D-2067-8A2A-51978358ABE3}"/>
              </a:ext>
            </a:extLst>
          </p:cNvPr>
          <p:cNvSpPr/>
          <p:nvPr/>
        </p:nvSpPr>
        <p:spPr>
          <a:xfrm>
            <a:off x="7367268" y="449934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F7885E18-DC2F-9BED-B3DE-A4577EFE8577}"/>
              </a:ext>
            </a:extLst>
          </p:cNvPr>
          <p:cNvCxnSpPr>
            <a:cxnSpLocks/>
            <a:endCxn id="222" idx="1"/>
          </p:cNvCxnSpPr>
          <p:nvPr/>
        </p:nvCxnSpPr>
        <p:spPr>
          <a:xfrm>
            <a:off x="6934830" y="4696891"/>
            <a:ext cx="432438" cy="25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978F930A-79BF-74BB-3534-8AFFD8577FC0}"/>
              </a:ext>
            </a:extLst>
          </p:cNvPr>
          <p:cNvCxnSpPr>
            <a:cxnSpLocks/>
            <a:stCxn id="222" idx="3"/>
            <a:endCxn id="230" idx="1"/>
          </p:cNvCxnSpPr>
          <p:nvPr/>
        </p:nvCxnSpPr>
        <p:spPr>
          <a:xfrm flipV="1">
            <a:off x="9099676" y="4698612"/>
            <a:ext cx="460820" cy="78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사각형: 둥근 모서리 224">
            <a:extLst>
              <a:ext uri="{FF2B5EF4-FFF2-40B4-BE49-F238E27FC236}">
                <a16:creationId xmlns:a16="http://schemas.microsoft.com/office/drawing/2014/main" id="{B8B20A49-334F-B7CA-2481-737B5E5EE654}"/>
              </a:ext>
            </a:extLst>
          </p:cNvPr>
          <p:cNvSpPr/>
          <p:nvPr/>
        </p:nvSpPr>
        <p:spPr>
          <a:xfrm>
            <a:off x="9560496" y="5044874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 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BBDBC9FC-2997-A5A8-D07E-903D05FE5651}"/>
              </a:ext>
            </a:extLst>
          </p:cNvPr>
          <p:cNvSpPr/>
          <p:nvPr/>
        </p:nvSpPr>
        <p:spPr>
          <a:xfrm>
            <a:off x="9560496" y="55911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7" name="사각형: 둥근 모서리 226">
            <a:extLst>
              <a:ext uri="{FF2B5EF4-FFF2-40B4-BE49-F238E27FC236}">
                <a16:creationId xmlns:a16="http://schemas.microsoft.com/office/drawing/2014/main" id="{3C97561F-89A4-897C-439C-94CA12957E5C}"/>
              </a:ext>
            </a:extLst>
          </p:cNvPr>
          <p:cNvSpPr/>
          <p:nvPr/>
        </p:nvSpPr>
        <p:spPr>
          <a:xfrm>
            <a:off x="9560496" y="6137504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배정된 파티로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4B10D462-7021-B0F3-5F43-07A6B5E2F0DB}"/>
              </a:ext>
            </a:extLst>
          </p:cNvPr>
          <p:cNvCxnSpPr>
            <a:cxnSpLocks/>
            <a:stCxn id="225" idx="2"/>
            <a:endCxn id="226" idx="0"/>
          </p:cNvCxnSpPr>
          <p:nvPr/>
        </p:nvCxnSpPr>
        <p:spPr>
          <a:xfrm>
            <a:off x="10426700" y="5444979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88F238EA-640C-DECB-9AF5-710AF6CB938B}"/>
              </a:ext>
            </a:extLst>
          </p:cNvPr>
          <p:cNvCxnSpPr>
            <a:cxnSpLocks/>
            <a:stCxn id="226" idx="2"/>
            <a:endCxn id="227" idx="0"/>
          </p:cNvCxnSpPr>
          <p:nvPr/>
        </p:nvCxnSpPr>
        <p:spPr>
          <a:xfrm>
            <a:off x="10426700" y="599129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사각형: 둥근 모서리 229">
            <a:extLst>
              <a:ext uri="{FF2B5EF4-FFF2-40B4-BE49-F238E27FC236}">
                <a16:creationId xmlns:a16="http://schemas.microsoft.com/office/drawing/2014/main" id="{86E02FBE-7765-A8C1-1E85-2111E42BC390}"/>
              </a:ext>
            </a:extLst>
          </p:cNvPr>
          <p:cNvSpPr/>
          <p:nvPr/>
        </p:nvSpPr>
        <p:spPr>
          <a:xfrm>
            <a:off x="9560496" y="449855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모든 딜러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10C6ADE7-8026-1CCF-8BE1-89121A0BB076}"/>
              </a:ext>
            </a:extLst>
          </p:cNvPr>
          <p:cNvCxnSpPr>
            <a:cxnSpLocks/>
            <a:stCxn id="230" idx="2"/>
            <a:endCxn id="225" idx="0"/>
          </p:cNvCxnSpPr>
          <p:nvPr/>
        </p:nvCxnSpPr>
        <p:spPr>
          <a:xfrm>
            <a:off x="10426700" y="489866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사각형: 둥근 모서리 264">
            <a:extLst>
              <a:ext uri="{FF2B5EF4-FFF2-40B4-BE49-F238E27FC236}">
                <a16:creationId xmlns:a16="http://schemas.microsoft.com/office/drawing/2014/main" id="{E18900B8-4A1E-5790-4BEB-7B0861406DEA}"/>
              </a:ext>
            </a:extLst>
          </p:cNvPr>
          <p:cNvSpPr/>
          <p:nvPr/>
        </p:nvSpPr>
        <p:spPr>
          <a:xfrm>
            <a:off x="3009194" y="449172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8" name="직선 화살표 연결선 267">
            <a:extLst>
              <a:ext uri="{FF2B5EF4-FFF2-40B4-BE49-F238E27FC236}">
                <a16:creationId xmlns:a16="http://schemas.microsoft.com/office/drawing/2014/main" id="{2D5A9685-6397-B1B7-0F5F-F297932B7402}"/>
              </a:ext>
            </a:extLst>
          </p:cNvPr>
          <p:cNvCxnSpPr>
            <a:cxnSpLocks/>
            <a:stCxn id="217" idx="1"/>
            <a:endCxn id="265" idx="3"/>
          </p:cNvCxnSpPr>
          <p:nvPr/>
        </p:nvCxnSpPr>
        <p:spPr>
          <a:xfrm flipH="1">
            <a:off x="4741602" y="4691780"/>
            <a:ext cx="460823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사각형: 둥근 모서리 277">
            <a:extLst>
              <a:ext uri="{FF2B5EF4-FFF2-40B4-BE49-F238E27FC236}">
                <a16:creationId xmlns:a16="http://schemas.microsoft.com/office/drawing/2014/main" id="{A69012A2-A440-B102-1BD1-D393275FB3A0}"/>
              </a:ext>
            </a:extLst>
          </p:cNvPr>
          <p:cNvSpPr/>
          <p:nvPr/>
        </p:nvSpPr>
        <p:spPr>
          <a:xfrm>
            <a:off x="5202422" y="4496838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096D1621-20E4-3628-5DDF-0C682F52E630}"/>
              </a:ext>
            </a:extLst>
          </p:cNvPr>
          <p:cNvCxnSpPr>
            <a:cxnSpLocks/>
            <a:stCxn id="120" idx="2"/>
            <a:endCxn id="157" idx="3"/>
          </p:cNvCxnSpPr>
          <p:nvPr/>
        </p:nvCxnSpPr>
        <p:spPr>
          <a:xfrm rot="5400000">
            <a:off x="8360739" y="1778173"/>
            <a:ext cx="640052" cy="349187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467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540B26-92E1-4CAE-BB28-1A6C14A5C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66" y="194422"/>
            <a:ext cx="7129865" cy="40996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6A58BB-7C90-480B-900A-953386BE0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451" y="318834"/>
            <a:ext cx="6095999" cy="26170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4F1D01D-31AD-43D5-94C4-CCA499504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78" y="2539713"/>
            <a:ext cx="5513607" cy="31376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7DFA77-F67F-4B7B-A9F8-F43D79BA2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432" y="3060303"/>
            <a:ext cx="7288306" cy="345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12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4760FC3-724B-4345-8668-F423C3B1B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240557"/>
            <a:ext cx="6314532" cy="33027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D2DAC5-DF8E-43F5-BCA3-8E420C8D4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885" y="2807444"/>
            <a:ext cx="7257140" cy="380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09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9CF1A4E-3F77-471C-8DCC-EFB913AC0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56206"/>
            <a:ext cx="7134225" cy="36995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AD73450-040F-4446-B5F5-EA093EA7A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2667000"/>
            <a:ext cx="7353300" cy="403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1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D73B581-8C33-46E9-B43D-890DCA037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198" y="572770"/>
            <a:ext cx="10159603" cy="57124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70A530-4BE1-4EE9-8C8F-9649BEB4F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363" y="3738435"/>
            <a:ext cx="1295581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58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E93C83F-6DE5-4F77-B3FA-BC63686C78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6" t="5972" r="6063" b="5030"/>
          <a:stretch/>
        </p:blipFill>
        <p:spPr>
          <a:xfrm>
            <a:off x="1255059" y="1156447"/>
            <a:ext cx="6376357" cy="36486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FC3FCD3-D130-4E19-AB3B-1991CA3DEA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5" t="10850" r="9860" b="53798"/>
          <a:stretch/>
        </p:blipFill>
        <p:spPr>
          <a:xfrm>
            <a:off x="8572500" y="1636445"/>
            <a:ext cx="4443074" cy="7928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A898456-4882-4B0D-A025-6D53B03E6C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r="513"/>
          <a:stretch/>
        </p:blipFill>
        <p:spPr>
          <a:xfrm>
            <a:off x="7099488" y="5124419"/>
            <a:ext cx="4614300" cy="9142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BD81BA2-77F2-4A25-96F4-69BE6AEA6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5431" y="5185470"/>
            <a:ext cx="305513" cy="17431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8733A9-5F65-4FAD-B41B-42FD0DC50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125" y="1663931"/>
            <a:ext cx="305513" cy="1743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7B7B2C-8EEC-4D4F-9AEF-5FC7D9A716FC}"/>
              </a:ext>
            </a:extLst>
          </p:cNvPr>
          <p:cNvSpPr txBox="1"/>
          <p:nvPr/>
        </p:nvSpPr>
        <p:spPr>
          <a:xfrm>
            <a:off x="9101125" y="1636446"/>
            <a:ext cx="107537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1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1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158539-F1FB-4E6E-976E-3F16B5D4693C}"/>
              </a:ext>
            </a:extLst>
          </p:cNvPr>
          <p:cNvSpPr txBox="1"/>
          <p:nvPr/>
        </p:nvSpPr>
        <p:spPr>
          <a:xfrm>
            <a:off x="7705430" y="5184226"/>
            <a:ext cx="107537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1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1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6B3E9E7-9DF0-4A33-873C-D19915F13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8786" y="4162140"/>
            <a:ext cx="3078339" cy="599279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17ABACF-F085-4005-BE35-E2D1CC6FD8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4186" y="3560202"/>
            <a:ext cx="3003949" cy="53980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B52D2C39-0E78-4FCD-AA4F-61106897AB01}"/>
              </a:ext>
            </a:extLst>
          </p:cNvPr>
          <p:cNvSpPr/>
          <p:nvPr/>
        </p:nvSpPr>
        <p:spPr>
          <a:xfrm>
            <a:off x="8555097" y="5444073"/>
            <a:ext cx="1483294" cy="270186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0100FB-8653-4564-B4FD-A75FD7B88DE6}"/>
              </a:ext>
            </a:extLst>
          </p:cNvPr>
          <p:cNvSpPr txBox="1"/>
          <p:nvPr/>
        </p:nvSpPr>
        <p:spPr>
          <a:xfrm>
            <a:off x="8281596" y="5614864"/>
            <a:ext cx="218491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100" dirty="0" err="1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100" dirty="0">
                <a:solidFill>
                  <a:srgbClr val="C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미완료</a:t>
            </a:r>
            <a:endParaRPr lang="en-US" altLang="ko-KR" sz="1100" dirty="0">
              <a:solidFill>
                <a:srgbClr val="C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6FCA608-2860-4ED9-B045-9872B74A15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1176" y1="44000" x2="54902" y2="62000"/>
                        <a14:foregroundMark x1="56863" y1="46000" x2="64706" y2="64000"/>
                        <a14:foregroundMark x1="58824" y1="50000" x2="5098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65695" y="5455824"/>
            <a:ext cx="237939" cy="23327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0611C42-80D4-4E1E-81ED-1789F38C59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9640" y="2980765"/>
            <a:ext cx="3078339" cy="59927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8101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4F1D01D-31AD-43D5-94C4-CCA499504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2"/>
            <a:ext cx="6017709" cy="342451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A3FC4C3-FC0D-44FA-89D6-31FF587DF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9416" y="0"/>
            <a:ext cx="6025988" cy="3429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5CD8B5-DA7A-4D36-8A28-18636EF4D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5615" y="1228724"/>
            <a:ext cx="9758753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41EE8ED-CD83-48C6-8F2C-01DF74921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30" y="264460"/>
            <a:ext cx="5068102" cy="31645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6A85D0-051F-4D5B-A2C4-43D134848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559" y="264459"/>
            <a:ext cx="5211364" cy="31645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913731-971E-4F3D-A84E-C6638C83C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981" y="3635188"/>
            <a:ext cx="5068102" cy="3004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773739-F5CC-4A7A-BDBB-017470CBF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364" y="4349493"/>
            <a:ext cx="1962424" cy="10097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E41A7E-E2C2-4A73-A705-62A054234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364" y="5462515"/>
            <a:ext cx="819264" cy="10383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95D51E-AB86-43B0-B474-1F55C07ED7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9225" y="2165156"/>
            <a:ext cx="5211363" cy="297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895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1CE96806-780F-4916-92F9-C21716DB2BCD}"/>
              </a:ext>
            </a:extLst>
          </p:cNvPr>
          <p:cNvSpPr/>
          <p:nvPr/>
        </p:nvSpPr>
        <p:spPr>
          <a:xfrm>
            <a:off x="4144103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7B6285B7-D218-4671-8F91-97E1D3176322}"/>
              </a:ext>
            </a:extLst>
          </p:cNvPr>
          <p:cNvSpPr/>
          <p:nvPr/>
        </p:nvSpPr>
        <p:spPr>
          <a:xfrm>
            <a:off x="5357355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457AA56D-74E5-4B88-A462-D9FA2A4B316B}"/>
              </a:ext>
            </a:extLst>
          </p:cNvPr>
          <p:cNvSpPr/>
          <p:nvPr/>
        </p:nvSpPr>
        <p:spPr>
          <a:xfrm>
            <a:off x="7594105" y="2184606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8BFCD928-5ECB-4255-AD85-3053DD3B07CA}"/>
              </a:ext>
            </a:extLst>
          </p:cNvPr>
          <p:cNvSpPr/>
          <p:nvPr/>
        </p:nvSpPr>
        <p:spPr>
          <a:xfrm>
            <a:off x="6455847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D309751-FB03-47EB-B685-F8C0CA2ACD7B}"/>
              </a:ext>
            </a:extLst>
          </p:cNvPr>
          <p:cNvSpPr>
            <a:spLocks noChangeAspect="1"/>
          </p:cNvSpPr>
          <p:nvPr/>
        </p:nvSpPr>
        <p:spPr>
          <a:xfrm>
            <a:off x="2791294" y="1344861"/>
            <a:ext cx="6609412" cy="1207126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06C3124-BC24-49CD-877D-963BF46870CD}"/>
              </a:ext>
            </a:extLst>
          </p:cNvPr>
          <p:cNvSpPr>
            <a:spLocks noChangeAspect="1"/>
          </p:cNvSpPr>
          <p:nvPr/>
        </p:nvSpPr>
        <p:spPr>
          <a:xfrm>
            <a:off x="2433226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5E681B4-D8B7-4121-8F19-4A4482466A8B}"/>
              </a:ext>
            </a:extLst>
          </p:cNvPr>
          <p:cNvSpPr>
            <a:spLocks noChangeAspect="1"/>
          </p:cNvSpPr>
          <p:nvPr/>
        </p:nvSpPr>
        <p:spPr>
          <a:xfrm>
            <a:off x="5015353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05B187F-E57B-41D3-B202-B67C4CD53A60}"/>
              </a:ext>
            </a:extLst>
          </p:cNvPr>
          <p:cNvSpPr>
            <a:spLocks noChangeAspect="1"/>
          </p:cNvSpPr>
          <p:nvPr/>
        </p:nvSpPr>
        <p:spPr>
          <a:xfrm>
            <a:off x="7596037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8FA1AAF-F153-400B-A25F-B37B673C1379}"/>
              </a:ext>
            </a:extLst>
          </p:cNvPr>
          <p:cNvSpPr>
            <a:spLocks noChangeAspect="1"/>
          </p:cNvSpPr>
          <p:nvPr/>
        </p:nvSpPr>
        <p:spPr>
          <a:xfrm>
            <a:off x="3633903" y="373535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A02F215C-AF8F-4F70-8047-3AF081D42D9C}"/>
              </a:ext>
            </a:extLst>
          </p:cNvPr>
          <p:cNvSpPr>
            <a:spLocks noChangeAspect="1"/>
          </p:cNvSpPr>
          <p:nvPr/>
        </p:nvSpPr>
        <p:spPr>
          <a:xfrm>
            <a:off x="6216030" y="373535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267BD68-A74E-430F-97C4-CC8A18B50CA2}"/>
              </a:ext>
            </a:extLst>
          </p:cNvPr>
          <p:cNvSpPr>
            <a:spLocks noChangeAspect="1"/>
          </p:cNvSpPr>
          <p:nvPr/>
        </p:nvSpPr>
        <p:spPr>
          <a:xfrm>
            <a:off x="703990" y="45781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ABE192D-5BDC-4755-955A-FD8DC0963FE3}"/>
              </a:ext>
            </a:extLst>
          </p:cNvPr>
          <p:cNvSpPr>
            <a:spLocks noChangeAspect="1"/>
          </p:cNvSpPr>
          <p:nvPr/>
        </p:nvSpPr>
        <p:spPr>
          <a:xfrm>
            <a:off x="703990" y="512087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C20FA72-AF88-4A68-95A0-4A946884448E}"/>
              </a:ext>
            </a:extLst>
          </p:cNvPr>
          <p:cNvSpPr txBox="1"/>
          <p:nvPr/>
        </p:nvSpPr>
        <p:spPr>
          <a:xfrm>
            <a:off x="1086942" y="40408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chemeClr val="accent2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203AAA59-A113-4A32-966B-D0640AF233CF}"/>
              </a:ext>
            </a:extLst>
          </p:cNvPr>
          <p:cNvSpPr>
            <a:spLocks noChangeAspect="1"/>
          </p:cNvSpPr>
          <p:nvPr/>
        </p:nvSpPr>
        <p:spPr>
          <a:xfrm>
            <a:off x="508002" y="4040829"/>
            <a:ext cx="2605678" cy="2624987"/>
          </a:xfrm>
          <a:prstGeom prst="roundRect">
            <a:avLst>
              <a:gd name="adj" fmla="val 3066"/>
            </a:avLst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467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AB54244-2A71-45D3-BA6F-EB0F27AEADBB}"/>
              </a:ext>
            </a:extLst>
          </p:cNvPr>
          <p:cNvSpPr txBox="1"/>
          <p:nvPr/>
        </p:nvSpPr>
        <p:spPr>
          <a:xfrm>
            <a:off x="8197861" y="6483522"/>
            <a:ext cx="399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김신행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CC91D1BC-27B1-450B-9BF6-123A43B57672}"/>
              </a:ext>
            </a:extLst>
          </p:cNvPr>
          <p:cNvSpPr/>
          <p:nvPr/>
        </p:nvSpPr>
        <p:spPr>
          <a:xfrm>
            <a:off x="1886989" y="-5146"/>
            <a:ext cx="10305011" cy="6858000"/>
          </a:xfrm>
          <a:prstGeom prst="parallelogram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BAC447C-246D-4857-ABC0-ABA2ED1B9D78}"/>
              </a:ext>
            </a:extLst>
          </p:cNvPr>
          <p:cNvSpPr>
            <a:spLocks noChangeAspect="1"/>
          </p:cNvSpPr>
          <p:nvPr/>
        </p:nvSpPr>
        <p:spPr>
          <a:xfrm>
            <a:off x="392205" y="634563"/>
            <a:ext cx="5780333" cy="3211296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874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91BD715-7FB1-4E57-8CAE-BA045C7BA558}"/>
              </a:ext>
            </a:extLst>
          </p:cNvPr>
          <p:cNvSpPr/>
          <p:nvPr/>
        </p:nvSpPr>
        <p:spPr>
          <a:xfrm>
            <a:off x="561247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2B00752A-4C6A-497E-BB1F-64A4C88A5978}"/>
              </a:ext>
            </a:extLst>
          </p:cNvPr>
          <p:cNvSpPr/>
          <p:nvPr/>
        </p:nvSpPr>
        <p:spPr>
          <a:xfrm>
            <a:off x="3352072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881B7687-EEBE-4856-94BC-6E2FDD3F8AC5}"/>
              </a:ext>
            </a:extLst>
          </p:cNvPr>
          <p:cNvSpPr/>
          <p:nvPr/>
        </p:nvSpPr>
        <p:spPr>
          <a:xfrm>
            <a:off x="6142897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7A85CD0-5FB7-4E91-82DA-DC2D213E522D}"/>
              </a:ext>
            </a:extLst>
          </p:cNvPr>
          <p:cNvSpPr/>
          <p:nvPr/>
        </p:nvSpPr>
        <p:spPr>
          <a:xfrm>
            <a:off x="8933722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85D7CE16-F716-4FFD-B183-A23D43ABF2C1}"/>
              </a:ext>
            </a:extLst>
          </p:cNvPr>
          <p:cNvSpPr>
            <a:spLocks noChangeAspect="1"/>
          </p:cNvSpPr>
          <p:nvPr/>
        </p:nvSpPr>
        <p:spPr>
          <a:xfrm>
            <a:off x="3543568" y="602630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00FF0C23-1001-41FF-A9D4-3AD0646DECAF}"/>
              </a:ext>
            </a:extLst>
          </p:cNvPr>
          <p:cNvSpPr>
            <a:spLocks noChangeAspect="1"/>
          </p:cNvSpPr>
          <p:nvPr/>
        </p:nvSpPr>
        <p:spPr>
          <a:xfrm>
            <a:off x="3543568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4AF569E5-D276-40A5-80F0-5FC530A6225D}"/>
              </a:ext>
            </a:extLst>
          </p:cNvPr>
          <p:cNvSpPr>
            <a:spLocks noChangeAspect="1"/>
          </p:cNvSpPr>
          <p:nvPr/>
        </p:nvSpPr>
        <p:spPr>
          <a:xfrm>
            <a:off x="3543568" y="496963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A38E23BA-33BD-4AC8-BDF8-A85B4ECC6B2B}"/>
              </a:ext>
            </a:extLst>
          </p:cNvPr>
          <p:cNvSpPr>
            <a:spLocks noChangeAspect="1"/>
          </p:cNvSpPr>
          <p:nvPr/>
        </p:nvSpPr>
        <p:spPr>
          <a:xfrm>
            <a:off x="3543568" y="549797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F83B3E9A-C8C6-4E31-9ED6-48B90075B605}"/>
              </a:ext>
            </a:extLst>
          </p:cNvPr>
          <p:cNvSpPr>
            <a:spLocks noChangeAspect="1"/>
          </p:cNvSpPr>
          <p:nvPr/>
        </p:nvSpPr>
        <p:spPr>
          <a:xfrm>
            <a:off x="750887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6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DFB6D17A-AF60-47E7-A9BE-CF52F670E5AC}"/>
              </a:ext>
            </a:extLst>
          </p:cNvPr>
          <p:cNvSpPr>
            <a:spLocks noChangeAspect="1"/>
          </p:cNvSpPr>
          <p:nvPr/>
        </p:nvSpPr>
        <p:spPr>
          <a:xfrm>
            <a:off x="750887" y="498117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7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80332AC0-0761-4AD3-B5CB-1B7F473A1246}"/>
              </a:ext>
            </a:extLst>
          </p:cNvPr>
          <p:cNvSpPr>
            <a:spLocks noChangeAspect="1"/>
          </p:cNvSpPr>
          <p:nvPr/>
        </p:nvSpPr>
        <p:spPr>
          <a:xfrm>
            <a:off x="6330534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8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ED2763D5-3B5C-4EC4-A58A-2871FA125286}"/>
              </a:ext>
            </a:extLst>
          </p:cNvPr>
          <p:cNvSpPr>
            <a:spLocks noChangeAspect="1"/>
          </p:cNvSpPr>
          <p:nvPr/>
        </p:nvSpPr>
        <p:spPr>
          <a:xfrm>
            <a:off x="6330534" y="496963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9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08F5E507-5A06-44B7-BE71-572F880ABEFC}"/>
              </a:ext>
            </a:extLst>
          </p:cNvPr>
          <p:cNvSpPr>
            <a:spLocks noChangeAspect="1"/>
          </p:cNvSpPr>
          <p:nvPr/>
        </p:nvSpPr>
        <p:spPr>
          <a:xfrm>
            <a:off x="6330534" y="549797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10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4A93024E-C4E5-412B-88C9-9C677A3C7613}"/>
              </a:ext>
            </a:extLst>
          </p:cNvPr>
          <p:cNvSpPr>
            <a:spLocks noChangeAspect="1"/>
          </p:cNvSpPr>
          <p:nvPr/>
        </p:nvSpPr>
        <p:spPr>
          <a:xfrm>
            <a:off x="9125218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11"/>
            <a:stretch>
              <a:fillRect/>
            </a:stretch>
          </a:blip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1E08B00-F74C-446E-93D6-05F920AE10B2}"/>
              </a:ext>
            </a:extLst>
          </p:cNvPr>
          <p:cNvSpPr txBox="1"/>
          <p:nvPr/>
        </p:nvSpPr>
        <p:spPr>
          <a:xfrm>
            <a:off x="1133839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chemeClr val="accent2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1BFC36E-AD28-49D7-94C7-18941A45E4FB}"/>
              </a:ext>
            </a:extLst>
          </p:cNvPr>
          <p:cNvSpPr txBox="1"/>
          <p:nvPr/>
        </p:nvSpPr>
        <p:spPr>
          <a:xfrm>
            <a:off x="3787776" y="3901130"/>
            <a:ext cx="177974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>
                <a:solidFill>
                  <a:schemeClr val="accent4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chemeClr val="accent4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2AE8939-D34B-4D71-9870-72DD76636BEF}"/>
              </a:ext>
            </a:extLst>
          </p:cNvPr>
          <p:cNvSpPr txBox="1"/>
          <p:nvPr/>
        </p:nvSpPr>
        <p:spPr>
          <a:xfrm>
            <a:off x="6716418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  <a:endParaRPr lang="en-US" altLang="ko-KR" sz="2000" dirty="0">
              <a:solidFill>
                <a:schemeClr val="accent6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97E321D-8E52-4772-AD7C-5D7EE0604102}"/>
              </a:ext>
            </a:extLst>
          </p:cNvPr>
          <p:cNvSpPr txBox="1"/>
          <p:nvPr/>
        </p:nvSpPr>
        <p:spPr>
          <a:xfrm>
            <a:off x="9509099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endParaRPr lang="en-US" altLang="ko-KR" sz="2000" dirty="0">
              <a:solidFill>
                <a:schemeClr val="accent5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ADFE7F39-E39B-4327-9E5B-ED121721248B}"/>
              </a:ext>
            </a:extLst>
          </p:cNvPr>
          <p:cNvCxnSpPr>
            <a:cxnSpLocks/>
            <a:stCxn id="2" idx="0"/>
            <a:endCxn id="100" idx="2"/>
          </p:cNvCxnSpPr>
          <p:nvPr/>
        </p:nvCxnSpPr>
        <p:spPr>
          <a:xfrm rot="5400000" flipH="1" flipV="1">
            <a:off x="2429732" y="1840158"/>
            <a:ext cx="1374621" cy="250791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1CE96806-780F-4916-92F9-C21716DB2BCD}"/>
              </a:ext>
            </a:extLst>
          </p:cNvPr>
          <p:cNvSpPr/>
          <p:nvPr/>
        </p:nvSpPr>
        <p:spPr>
          <a:xfrm>
            <a:off x="4191000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7B6285B7-D218-4671-8F91-97E1D3176322}"/>
              </a:ext>
            </a:extLst>
          </p:cNvPr>
          <p:cNvSpPr/>
          <p:nvPr/>
        </p:nvSpPr>
        <p:spPr>
          <a:xfrm>
            <a:off x="5404252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457AA56D-74E5-4B88-A462-D9FA2A4B316B}"/>
              </a:ext>
            </a:extLst>
          </p:cNvPr>
          <p:cNvSpPr/>
          <p:nvPr/>
        </p:nvSpPr>
        <p:spPr>
          <a:xfrm>
            <a:off x="7641002" y="2044906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8BFCD928-5ECB-4255-AD85-3053DD3B07CA}"/>
              </a:ext>
            </a:extLst>
          </p:cNvPr>
          <p:cNvSpPr/>
          <p:nvPr/>
        </p:nvSpPr>
        <p:spPr>
          <a:xfrm>
            <a:off x="6502744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0D6CAC63-1B8F-48CF-9E49-185B34540986}"/>
              </a:ext>
            </a:extLst>
          </p:cNvPr>
          <p:cNvCxnSpPr>
            <a:cxnSpLocks/>
            <a:stCxn id="75" idx="0"/>
            <a:endCxn id="101" idx="2"/>
          </p:cNvCxnSpPr>
          <p:nvPr/>
        </p:nvCxnSpPr>
        <p:spPr>
          <a:xfrm rot="5400000" flipH="1" flipV="1">
            <a:off x="4431771" y="2628944"/>
            <a:ext cx="1374621" cy="93034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3A724E22-65D6-4120-A97F-0151279FCFBD}"/>
              </a:ext>
            </a:extLst>
          </p:cNvPr>
          <p:cNvCxnSpPr>
            <a:cxnSpLocks/>
            <a:stCxn id="76" idx="0"/>
            <a:endCxn id="103" idx="2"/>
          </p:cNvCxnSpPr>
          <p:nvPr/>
        </p:nvCxnSpPr>
        <p:spPr>
          <a:xfrm rot="16200000" flipV="1">
            <a:off x="6376430" y="2713119"/>
            <a:ext cx="1374621" cy="76199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AA987100-345B-4507-917B-1A137ABA3F27}"/>
              </a:ext>
            </a:extLst>
          </p:cNvPr>
          <p:cNvCxnSpPr>
            <a:cxnSpLocks/>
            <a:stCxn id="77" idx="0"/>
            <a:endCxn id="102" idx="2"/>
          </p:cNvCxnSpPr>
          <p:nvPr/>
        </p:nvCxnSpPr>
        <p:spPr>
          <a:xfrm rot="16200000" flipV="1">
            <a:off x="8340022" y="1885887"/>
            <a:ext cx="1376519" cy="241455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461B836F-3E1D-4B1D-B4C5-45D13295A779}"/>
              </a:ext>
            </a:extLst>
          </p:cNvPr>
          <p:cNvSpPr>
            <a:spLocks noChangeAspect="1"/>
          </p:cNvSpPr>
          <p:nvPr/>
        </p:nvSpPr>
        <p:spPr>
          <a:xfrm>
            <a:off x="2838191" y="1205161"/>
            <a:ext cx="6609412" cy="1207126"/>
          </a:xfrm>
          <a:prstGeom prst="roundRect">
            <a:avLst>
              <a:gd name="adj" fmla="val 3066"/>
            </a:avLst>
          </a:prstGeom>
          <a:blipFill>
            <a:blip r:embed="rId1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956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0CE12-DA62-096F-09F1-57A252CD7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1CBDD54-B078-86AB-9D0F-3222DC95117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30D7B8-738C-2566-7E92-2904FB70882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CB024-51AA-DA65-695B-31CDFB966C2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6E0EA6-A4DA-47CC-D237-FC8BBAE31C9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10101E9-9A09-E733-B29C-789D88659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755E39-0F41-24BD-E229-DE305C0566C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029B983-85A8-AA74-CAF1-7FD7097976D1}"/>
              </a:ext>
            </a:extLst>
          </p:cNvPr>
          <p:cNvSpPr/>
          <p:nvPr/>
        </p:nvSpPr>
        <p:spPr>
          <a:xfrm>
            <a:off x="1885121" y="1904171"/>
            <a:ext cx="1732408" cy="400105"/>
          </a:xfrm>
          <a:prstGeom prst="roundRect">
            <a:avLst>
              <a:gd name="adj" fmla="val 530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49721E2B-8391-3626-E4A9-A2C179874242}"/>
              </a:ext>
            </a:extLst>
          </p:cNvPr>
          <p:cNvCxnSpPr>
            <a:cxnSpLocks/>
            <a:stCxn id="59" idx="1"/>
            <a:endCxn id="62" idx="1"/>
          </p:cNvCxnSpPr>
          <p:nvPr/>
        </p:nvCxnSpPr>
        <p:spPr>
          <a:xfrm rot="10800000" flipV="1">
            <a:off x="3999653" y="4787847"/>
            <a:ext cx="6520" cy="1537577"/>
          </a:xfrm>
          <a:prstGeom prst="bentConnector3">
            <a:avLst>
              <a:gd name="adj1" fmla="val 3606135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B221B3E-C5AA-1FA3-E956-9BC7E23A6A6A}"/>
              </a:ext>
            </a:extLst>
          </p:cNvPr>
          <p:cNvCxnSpPr>
            <a:cxnSpLocks/>
            <a:stCxn id="58" idx="2"/>
            <a:endCxn id="60" idx="0"/>
          </p:cNvCxnSpPr>
          <p:nvPr/>
        </p:nvCxnSpPr>
        <p:spPr>
          <a:xfrm flipH="1">
            <a:off x="4865857" y="5238683"/>
            <a:ext cx="6519" cy="249087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04F5867-9642-9442-6212-EDB32AFF8830}"/>
              </a:ext>
            </a:extLst>
          </p:cNvPr>
          <p:cNvSpPr/>
          <p:nvPr/>
        </p:nvSpPr>
        <p:spPr>
          <a:xfrm>
            <a:off x="4957715" y="5112742"/>
            <a:ext cx="442036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A11D3E69-B060-2DFE-4C91-D5F375F52E54}"/>
              </a:ext>
            </a:extLst>
          </p:cNvPr>
          <p:cNvSpPr/>
          <p:nvPr/>
        </p:nvSpPr>
        <p:spPr>
          <a:xfrm>
            <a:off x="3577133" y="4522560"/>
            <a:ext cx="48759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EF05F3F5-1402-D91E-2263-88611A6F48E3}"/>
              </a:ext>
            </a:extLst>
          </p:cNvPr>
          <p:cNvSpPr/>
          <p:nvPr/>
        </p:nvSpPr>
        <p:spPr>
          <a:xfrm>
            <a:off x="1885114" y="248555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1F2E6737-D25E-8733-4FD7-9140450D2851}"/>
              </a:ext>
            </a:extLst>
          </p:cNvPr>
          <p:cNvSpPr/>
          <p:nvPr/>
        </p:nvSpPr>
        <p:spPr>
          <a:xfrm>
            <a:off x="1885114" y="306693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001AC68-EF64-7956-6853-D32F33EFB928}"/>
              </a:ext>
            </a:extLst>
          </p:cNvPr>
          <p:cNvSpPr/>
          <p:nvPr/>
        </p:nvSpPr>
        <p:spPr>
          <a:xfrm>
            <a:off x="3999653" y="306693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5CCA98A-C499-AB4C-A635-BA254622DCF9}"/>
              </a:ext>
            </a:extLst>
          </p:cNvPr>
          <p:cNvSpPr/>
          <p:nvPr/>
        </p:nvSpPr>
        <p:spPr>
          <a:xfrm>
            <a:off x="4006170" y="370126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1C530A7E-70CE-7A1B-D245-CA486800D961}"/>
              </a:ext>
            </a:extLst>
          </p:cNvPr>
          <p:cNvSpPr/>
          <p:nvPr/>
        </p:nvSpPr>
        <p:spPr>
          <a:xfrm>
            <a:off x="4006173" y="4333379"/>
            <a:ext cx="1732405" cy="905304"/>
          </a:xfrm>
          <a:prstGeom prst="diamond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95AFE4D-8E19-83BD-6996-86233D39D214}"/>
              </a:ext>
            </a:extLst>
          </p:cNvPr>
          <p:cNvSpPr/>
          <p:nvPr/>
        </p:nvSpPr>
        <p:spPr>
          <a:xfrm>
            <a:off x="4006173" y="458779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파티가 있는가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5FE878BC-2F7E-999C-09DC-1D04BB5ED290}"/>
              </a:ext>
            </a:extLst>
          </p:cNvPr>
          <p:cNvSpPr/>
          <p:nvPr/>
        </p:nvSpPr>
        <p:spPr>
          <a:xfrm>
            <a:off x="3999653" y="548777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F7A74A70-D936-0415-1EE2-A60642ADFCBD}"/>
              </a:ext>
            </a:extLst>
          </p:cNvPr>
          <p:cNvSpPr/>
          <p:nvPr/>
        </p:nvSpPr>
        <p:spPr>
          <a:xfrm>
            <a:off x="3999653" y="6125372"/>
            <a:ext cx="1732408" cy="400105"/>
          </a:xfrm>
          <a:prstGeom prst="roundRect">
            <a:avLst>
              <a:gd name="adj" fmla="val 530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025F885-8965-D5F6-CC87-9154B8A564EA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4872374" y="4101367"/>
            <a:ext cx="2" cy="23201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0E42ABC-C19F-8055-EB50-DAF459DF923A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>
            <a:off x="4865857" y="3467044"/>
            <a:ext cx="6517" cy="234218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1E3DB261-235E-72CC-88F4-06956DD60075}"/>
              </a:ext>
            </a:extLst>
          </p:cNvPr>
          <p:cNvCxnSpPr>
            <a:cxnSpLocks/>
            <a:stCxn id="55" idx="3"/>
            <a:endCxn id="56" idx="1"/>
          </p:cNvCxnSpPr>
          <p:nvPr/>
        </p:nvCxnSpPr>
        <p:spPr>
          <a:xfrm>
            <a:off x="3617522" y="3266992"/>
            <a:ext cx="382131" cy="0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94E581C5-762A-7337-3F3C-DED7BB07071F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>
            <a:off x="2751318" y="2885660"/>
            <a:ext cx="0" cy="18127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0353E8EB-EAEB-5849-9452-53DE4ED0AEF7}"/>
              </a:ext>
            </a:extLst>
          </p:cNvPr>
          <p:cNvCxnSpPr>
            <a:cxnSpLocks/>
            <a:stCxn id="15" idx="2"/>
            <a:endCxn id="54" idx="0"/>
          </p:cNvCxnSpPr>
          <p:nvPr/>
        </p:nvCxnSpPr>
        <p:spPr>
          <a:xfrm flipH="1">
            <a:off x="2751318" y="2304276"/>
            <a:ext cx="7" cy="18127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E354A7F4-5612-ABC2-963E-8C41C3E26C06}"/>
              </a:ext>
            </a:extLst>
          </p:cNvPr>
          <p:cNvSpPr/>
          <p:nvPr/>
        </p:nvSpPr>
        <p:spPr>
          <a:xfrm>
            <a:off x="8832169" y="335361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C7832258-E8A4-AD72-BD63-BFFB75B1CA69}"/>
              </a:ext>
            </a:extLst>
          </p:cNvPr>
          <p:cNvSpPr/>
          <p:nvPr/>
        </p:nvSpPr>
        <p:spPr>
          <a:xfrm>
            <a:off x="8832169" y="45293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로딩 화면에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적용하여 출력 및 로딩</a:t>
            </a: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06EB027B-3A2A-643C-25D8-5AD7750EA79B}"/>
              </a:ext>
            </a:extLst>
          </p:cNvPr>
          <p:cNvSpPr/>
          <p:nvPr/>
        </p:nvSpPr>
        <p:spPr>
          <a:xfrm>
            <a:off x="8832169" y="394556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정보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불러오기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BC13DB32-652F-F836-D96A-7D4121EF45FD}"/>
              </a:ext>
            </a:extLst>
          </p:cNvPr>
          <p:cNvSpPr/>
          <p:nvPr/>
        </p:nvSpPr>
        <p:spPr>
          <a:xfrm>
            <a:off x="7117910" y="216135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0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 </a:t>
            </a:r>
            <a: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B27D10CF-F24A-90A2-2529-3916809043B4}"/>
              </a:ext>
            </a:extLst>
          </p:cNvPr>
          <p:cNvSpPr/>
          <p:nvPr/>
        </p:nvSpPr>
        <p:spPr>
          <a:xfrm>
            <a:off x="8832169" y="512335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CC7EE984-4086-C57B-5D5B-6C3842250B4E}"/>
              </a:ext>
            </a:extLst>
          </p:cNvPr>
          <p:cNvCxnSpPr>
            <a:cxnSpLocks/>
            <a:stCxn id="28" idx="3"/>
            <a:endCxn id="101" idx="1"/>
          </p:cNvCxnSpPr>
          <p:nvPr/>
        </p:nvCxnSpPr>
        <p:spPr>
          <a:xfrm flipV="1">
            <a:off x="2750170" y="2361410"/>
            <a:ext cx="4367740" cy="481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216F624-6FDA-EC62-3BF9-FA3D1E6617F9}"/>
              </a:ext>
            </a:extLst>
          </p:cNvPr>
          <p:cNvSpPr/>
          <p:nvPr/>
        </p:nvSpPr>
        <p:spPr>
          <a:xfrm>
            <a:off x="2506371" y="2339031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0D8132CB-B2E1-BD15-D5FD-7774B8E56EE7}"/>
              </a:ext>
            </a:extLst>
          </p:cNvPr>
          <p:cNvCxnSpPr>
            <a:cxnSpLocks/>
            <a:stCxn id="33" idx="3"/>
            <a:endCxn id="92" idx="1"/>
          </p:cNvCxnSpPr>
          <p:nvPr/>
        </p:nvCxnSpPr>
        <p:spPr>
          <a:xfrm>
            <a:off x="4872374" y="3552159"/>
            <a:ext cx="3959795" cy="1509"/>
          </a:xfrm>
          <a:prstGeom prst="bentConnector3">
            <a:avLst>
              <a:gd name="adj1" fmla="val 5000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A013D0A-68E8-F3B3-9767-C26DF8A291EE}"/>
              </a:ext>
            </a:extLst>
          </p:cNvPr>
          <p:cNvSpPr/>
          <p:nvPr/>
        </p:nvSpPr>
        <p:spPr>
          <a:xfrm>
            <a:off x="4628575" y="3529299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9E5A46C-D4D2-D8EF-9E6C-4A499737216A}"/>
              </a:ext>
            </a:extLst>
          </p:cNvPr>
          <p:cNvSpPr/>
          <p:nvPr/>
        </p:nvSpPr>
        <p:spPr>
          <a:xfrm>
            <a:off x="4638407" y="4161600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6060B39-0D19-754F-DAAC-941A96623B09}"/>
              </a:ext>
            </a:extLst>
          </p:cNvPr>
          <p:cNvSpPr/>
          <p:nvPr/>
        </p:nvSpPr>
        <p:spPr>
          <a:xfrm>
            <a:off x="4633795" y="5300547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24C9A8A-89DC-E2A1-50DF-2E549C41012E}"/>
              </a:ext>
            </a:extLst>
          </p:cNvPr>
          <p:cNvCxnSpPr>
            <a:cxnSpLocks/>
            <a:stCxn id="92" idx="2"/>
            <a:endCxn id="96" idx="0"/>
          </p:cNvCxnSpPr>
          <p:nvPr/>
        </p:nvCxnSpPr>
        <p:spPr>
          <a:xfrm>
            <a:off x="9698373" y="37537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94FF0088-B5DF-A37B-F07E-550A22900405}"/>
              </a:ext>
            </a:extLst>
          </p:cNvPr>
          <p:cNvSpPr/>
          <p:nvPr/>
        </p:nvSpPr>
        <p:spPr>
          <a:xfrm>
            <a:off x="7972487" y="274834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결과로 선택된</a:t>
            </a:r>
            <a:b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처리</a:t>
            </a: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34233510-D291-8E93-14E4-18AC441D79B1}"/>
              </a:ext>
            </a:extLst>
          </p:cNvPr>
          <p:cNvCxnSpPr>
            <a:cxnSpLocks/>
            <a:stCxn id="68" idx="3"/>
            <a:endCxn id="66" idx="1"/>
          </p:cNvCxnSpPr>
          <p:nvPr/>
        </p:nvCxnSpPr>
        <p:spPr>
          <a:xfrm flipV="1">
            <a:off x="2750170" y="2948395"/>
            <a:ext cx="5222317" cy="1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42E26E9-6393-342F-34C7-A019E17B6228}"/>
              </a:ext>
            </a:extLst>
          </p:cNvPr>
          <p:cNvSpPr/>
          <p:nvPr/>
        </p:nvSpPr>
        <p:spPr>
          <a:xfrm>
            <a:off x="2506371" y="2925536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891A1978-207A-2CAF-864E-EB365089674E}"/>
              </a:ext>
            </a:extLst>
          </p:cNvPr>
          <p:cNvCxnSpPr>
            <a:cxnSpLocks/>
            <a:stCxn id="38" idx="3"/>
            <a:endCxn id="109" idx="2"/>
          </p:cNvCxnSpPr>
          <p:nvPr/>
        </p:nvCxnSpPr>
        <p:spPr>
          <a:xfrm flipV="1">
            <a:off x="4877594" y="3552158"/>
            <a:ext cx="1974678" cy="1771249"/>
          </a:xfrm>
          <a:prstGeom prst="bent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457B772-A484-9563-8084-60A94067A922}"/>
              </a:ext>
            </a:extLst>
          </p:cNvPr>
          <p:cNvSpPr/>
          <p:nvPr/>
        </p:nvSpPr>
        <p:spPr>
          <a:xfrm>
            <a:off x="6730372" y="3506439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CE0885F-6626-EED5-71BE-10C42293A2B8}"/>
              </a:ext>
            </a:extLst>
          </p:cNvPr>
          <p:cNvSpPr/>
          <p:nvPr/>
        </p:nvSpPr>
        <p:spPr>
          <a:xfrm>
            <a:off x="1885114" y="1346030"/>
            <a:ext cx="427565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플로우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FEFFFEA3-61A7-7827-1578-A723C8D106E0}"/>
              </a:ext>
            </a:extLst>
          </p:cNvPr>
          <p:cNvSpPr/>
          <p:nvPr/>
        </p:nvSpPr>
        <p:spPr>
          <a:xfrm>
            <a:off x="6248532" y="1341700"/>
            <a:ext cx="4316045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11A9FB30-75AF-633A-B67D-C8F26915CFDE}"/>
              </a:ext>
            </a:extLst>
          </p:cNvPr>
          <p:cNvCxnSpPr>
            <a:cxnSpLocks/>
            <a:stCxn id="96" idx="2"/>
            <a:endCxn id="95" idx="0"/>
          </p:cNvCxnSpPr>
          <p:nvPr/>
        </p:nvCxnSpPr>
        <p:spPr>
          <a:xfrm>
            <a:off x="9698373" y="43456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447B1BE7-4C63-A2EC-FA7C-EF2E49C3EE87}"/>
              </a:ext>
            </a:extLst>
          </p:cNvPr>
          <p:cNvCxnSpPr>
            <a:cxnSpLocks/>
            <a:stCxn id="95" idx="2"/>
            <a:endCxn id="102" idx="0"/>
          </p:cNvCxnSpPr>
          <p:nvPr/>
        </p:nvCxnSpPr>
        <p:spPr>
          <a:xfrm>
            <a:off x="9698373" y="49294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FF383FF8-83EA-168F-1494-D2B581C105C5}"/>
              </a:ext>
            </a:extLst>
          </p:cNvPr>
          <p:cNvCxnSpPr>
            <a:cxnSpLocks/>
            <a:stCxn id="92" idx="1"/>
            <a:endCxn id="4" idx="0"/>
          </p:cNvCxnSpPr>
          <p:nvPr/>
        </p:nvCxnSpPr>
        <p:spPr>
          <a:xfrm rot="10800000">
            <a:off x="3790831" y="3270384"/>
            <a:ext cx="5041338" cy="283285"/>
          </a:xfrm>
          <a:prstGeom prst="bentConnector4">
            <a:avLst>
              <a:gd name="adj1" fmla="val 48791"/>
              <a:gd name="adj2" fmla="val 191456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05785D-6116-59AB-CB44-D0990BA30B02}"/>
              </a:ext>
            </a:extLst>
          </p:cNvPr>
          <p:cNvSpPr/>
          <p:nvPr/>
        </p:nvSpPr>
        <p:spPr>
          <a:xfrm>
            <a:off x="3668931" y="3270383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0D9231-A386-7842-D9A4-54A2B2676A6C}"/>
              </a:ext>
            </a:extLst>
          </p:cNvPr>
          <p:cNvSpPr/>
          <p:nvPr/>
        </p:nvSpPr>
        <p:spPr>
          <a:xfrm>
            <a:off x="490546" y="1565723"/>
            <a:ext cx="1033781" cy="17394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씬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61304F2-963C-A35E-9B3E-E68FAFD2F0B8}"/>
              </a:ext>
            </a:extLst>
          </p:cNvPr>
          <p:cNvCxnSpPr>
            <a:cxnSpLocks/>
            <a:stCxn id="60" idx="2"/>
            <a:endCxn id="62" idx="0"/>
          </p:cNvCxnSpPr>
          <p:nvPr/>
        </p:nvCxnSpPr>
        <p:spPr>
          <a:xfrm>
            <a:off x="4865857" y="5887875"/>
            <a:ext cx="0" cy="237497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B00BC05-102E-23BE-EA16-4A963A0E33BD}"/>
              </a:ext>
            </a:extLst>
          </p:cNvPr>
          <p:cNvSpPr/>
          <p:nvPr/>
        </p:nvSpPr>
        <p:spPr>
          <a:xfrm>
            <a:off x="490546" y="1351259"/>
            <a:ext cx="1033781" cy="177746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씬</a:t>
            </a:r>
          </a:p>
        </p:txBody>
      </p:sp>
    </p:spTree>
    <p:extLst>
      <p:ext uri="{BB962C8B-B14F-4D97-AF65-F5344CB8AC3E}">
        <p14:creationId xmlns:p14="http://schemas.microsoft.com/office/powerpoint/2010/main" val="19024237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B5BDBB8B-5113-4624-8CC6-75D335B62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759" y="1497701"/>
            <a:ext cx="7434482" cy="366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492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5DC2F27-9B88-467E-90D7-D97F40A4D6D5}"/>
              </a:ext>
            </a:extLst>
          </p:cNvPr>
          <p:cNvSpPr>
            <a:spLocks noChangeAspect="1"/>
          </p:cNvSpPr>
          <p:nvPr/>
        </p:nvSpPr>
        <p:spPr>
          <a:xfrm>
            <a:off x="1553029" y="207036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973C7D7-4CEF-480F-9966-FB8B7DD59142}"/>
              </a:ext>
            </a:extLst>
          </p:cNvPr>
          <p:cNvSpPr>
            <a:spLocks noChangeAspect="1"/>
          </p:cNvSpPr>
          <p:nvPr/>
        </p:nvSpPr>
        <p:spPr>
          <a:xfrm>
            <a:off x="1553029" y="2763324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D552243-7147-420C-8B0C-FB9FA5E95BE8}"/>
              </a:ext>
            </a:extLst>
          </p:cNvPr>
          <p:cNvSpPr>
            <a:spLocks noChangeAspect="1"/>
          </p:cNvSpPr>
          <p:nvPr/>
        </p:nvSpPr>
        <p:spPr>
          <a:xfrm>
            <a:off x="5107481" y="411951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56C82EA-B4AA-4830-9FE8-9AEF0AD43EBA}"/>
              </a:ext>
            </a:extLst>
          </p:cNvPr>
          <p:cNvSpPr>
            <a:spLocks noChangeAspect="1"/>
          </p:cNvSpPr>
          <p:nvPr/>
        </p:nvSpPr>
        <p:spPr>
          <a:xfrm>
            <a:off x="5107481" y="207036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916EE73-4E5D-4474-8CEA-BAED4761106A}"/>
              </a:ext>
            </a:extLst>
          </p:cNvPr>
          <p:cNvSpPr>
            <a:spLocks noChangeAspect="1"/>
          </p:cNvSpPr>
          <p:nvPr/>
        </p:nvSpPr>
        <p:spPr>
          <a:xfrm>
            <a:off x="5107481" y="2753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6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5EBA629-BD40-4AC6-8EDD-F4E2F0AC98CE}"/>
              </a:ext>
            </a:extLst>
          </p:cNvPr>
          <p:cNvSpPr>
            <a:spLocks noChangeAspect="1"/>
          </p:cNvSpPr>
          <p:nvPr/>
        </p:nvSpPr>
        <p:spPr>
          <a:xfrm>
            <a:off x="5107481" y="3436464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7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7019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43190595-564D-965A-9EF2-22C0A3A9F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52" y="4512155"/>
            <a:ext cx="8810156" cy="1636995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A3DA8DC2-DCA4-8A06-22D9-EF70482260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" t="20525" r="-1" b="34053"/>
          <a:stretch/>
        </p:blipFill>
        <p:spPr bwMode="auto">
          <a:xfrm>
            <a:off x="2844858" y="2445861"/>
            <a:ext cx="3957544" cy="1636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1DC242-39E8-1DD4-6A48-BB429331C2ED}"/>
              </a:ext>
            </a:extLst>
          </p:cNvPr>
          <p:cNvSpPr/>
          <p:nvPr/>
        </p:nvSpPr>
        <p:spPr>
          <a:xfrm rot="10800000">
            <a:off x="5425440" y="2445861"/>
            <a:ext cx="3803268" cy="163699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8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E1E3637-1DEC-CCB0-8FE7-91DE068F2D84}"/>
              </a:ext>
            </a:extLst>
          </p:cNvPr>
          <p:cNvSpPr/>
          <p:nvPr/>
        </p:nvSpPr>
        <p:spPr>
          <a:xfrm>
            <a:off x="2438400" y="2450940"/>
            <a:ext cx="1727200" cy="16319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37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D03B41E-8729-F7DC-4759-4EC0F8F58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98" y="591244"/>
            <a:ext cx="5371656" cy="99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513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56F3C5E-A670-9DC5-092F-3B7FE4CACF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4913"/>
          <a:stretch/>
        </p:blipFill>
        <p:spPr>
          <a:xfrm>
            <a:off x="2287397" y="2394495"/>
            <a:ext cx="6115051" cy="12001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F40A47E-3FCA-223D-2AEE-4BF6639CA3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6" t="11446" r="3438" b="12663"/>
          <a:stretch/>
        </p:blipFill>
        <p:spPr>
          <a:xfrm flipH="1">
            <a:off x="2287397" y="794327"/>
            <a:ext cx="6330130" cy="1200114"/>
          </a:xfrm>
          <a:prstGeom prst="rect">
            <a:avLst/>
          </a:prstGeom>
          <a:effectLst/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B2FF497-2332-B961-AA8E-2625BAEB8C13}"/>
              </a:ext>
            </a:extLst>
          </p:cNvPr>
          <p:cNvSpPr/>
          <p:nvPr/>
        </p:nvSpPr>
        <p:spPr>
          <a:xfrm rot="10800000">
            <a:off x="6209720" y="2394497"/>
            <a:ext cx="2192728" cy="120011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8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2AC8F1-0291-D2B1-0481-52B2D1443641}"/>
              </a:ext>
            </a:extLst>
          </p:cNvPr>
          <p:cNvSpPr/>
          <p:nvPr/>
        </p:nvSpPr>
        <p:spPr>
          <a:xfrm>
            <a:off x="735110" y="2394498"/>
            <a:ext cx="3097750" cy="120011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37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6B741B8-0846-1545-5D87-C4526EBB53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4913"/>
          <a:stretch/>
        </p:blipFill>
        <p:spPr>
          <a:xfrm>
            <a:off x="735110" y="4177117"/>
            <a:ext cx="6115051" cy="120011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DE0506-FFEF-12AF-2BCD-8857E7024E8C}"/>
              </a:ext>
            </a:extLst>
          </p:cNvPr>
          <p:cNvSpPr/>
          <p:nvPr/>
        </p:nvSpPr>
        <p:spPr>
          <a:xfrm rot="10800000">
            <a:off x="4657433" y="4177116"/>
            <a:ext cx="2192728" cy="120011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8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32A41B8-C3D5-2CC0-04F9-1D117FA7593F}"/>
              </a:ext>
            </a:extLst>
          </p:cNvPr>
          <p:cNvSpPr/>
          <p:nvPr/>
        </p:nvSpPr>
        <p:spPr>
          <a:xfrm>
            <a:off x="735110" y="4177117"/>
            <a:ext cx="1727200" cy="120011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37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9FDB94-71A7-D766-B3B2-7C733DD175A5}"/>
              </a:ext>
            </a:extLst>
          </p:cNvPr>
          <p:cNvSpPr txBox="1"/>
          <p:nvPr/>
        </p:nvSpPr>
        <p:spPr>
          <a:xfrm>
            <a:off x="5129504" y="4577116"/>
            <a:ext cx="156225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EFDFD"/>
                </a:solidFill>
                <a:effectLst>
                  <a:glow rad="635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쿠르잔</a:t>
            </a:r>
            <a:r>
              <a:rPr lang="ko-KR" altLang="en-US" sz="2000" dirty="0">
                <a:solidFill>
                  <a:srgbClr val="FEFDFD"/>
                </a:solidFill>
                <a:effectLst>
                  <a:glow rad="635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전선</a:t>
            </a:r>
            <a:endParaRPr lang="en-US" altLang="ko-KR" sz="2000" dirty="0">
              <a:solidFill>
                <a:srgbClr val="FEFDFD"/>
              </a:solidFill>
              <a:effectLst>
                <a:glow rad="63500">
                  <a:schemeClr val="accent4">
                    <a:alpha val="41000"/>
                  </a:schemeClr>
                </a:glo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62499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B300E2C-5F36-F8CB-7B16-94CBE421B0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4913"/>
          <a:stretch/>
        </p:blipFill>
        <p:spPr>
          <a:xfrm>
            <a:off x="3712519" y="980657"/>
            <a:ext cx="6115051" cy="120011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A404F7E-B580-9CDB-283E-1869452A998A}"/>
              </a:ext>
            </a:extLst>
          </p:cNvPr>
          <p:cNvSpPr/>
          <p:nvPr/>
        </p:nvSpPr>
        <p:spPr>
          <a:xfrm rot="10800000">
            <a:off x="7634842" y="980659"/>
            <a:ext cx="2192728" cy="120011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8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BEFA20-707E-30C9-9533-2B945584DFA4}"/>
              </a:ext>
            </a:extLst>
          </p:cNvPr>
          <p:cNvSpPr/>
          <p:nvPr/>
        </p:nvSpPr>
        <p:spPr>
          <a:xfrm>
            <a:off x="2160232" y="980660"/>
            <a:ext cx="3097750" cy="120011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37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8D8C08-025E-F918-3361-118E30B57098}"/>
              </a:ext>
            </a:extLst>
          </p:cNvPr>
          <p:cNvSpPr txBox="1"/>
          <p:nvPr/>
        </p:nvSpPr>
        <p:spPr>
          <a:xfrm>
            <a:off x="2160232" y="980654"/>
            <a:ext cx="2438401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쿠르잔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전선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아비도스 작전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82D2389-16F7-882C-D349-94E36B4B26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7" t="13655" r="26441" b="13572"/>
          <a:stretch/>
        </p:blipFill>
        <p:spPr>
          <a:xfrm>
            <a:off x="3854823" y="2728455"/>
            <a:ext cx="5221643" cy="1200112"/>
          </a:xfrm>
          <a:prstGeom prst="rect">
            <a:avLst/>
          </a:prstGeom>
          <a:effectLst/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946EF2C-DE0B-D5FD-B91E-81B092C937DC}"/>
              </a:ext>
            </a:extLst>
          </p:cNvPr>
          <p:cNvSpPr/>
          <p:nvPr/>
        </p:nvSpPr>
        <p:spPr>
          <a:xfrm rot="10800000">
            <a:off x="7654074" y="2728457"/>
            <a:ext cx="2192728" cy="120011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8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31D7A4-6D71-620B-A466-3300B1F295D7}"/>
              </a:ext>
            </a:extLst>
          </p:cNvPr>
          <p:cNvSpPr/>
          <p:nvPr/>
        </p:nvSpPr>
        <p:spPr>
          <a:xfrm>
            <a:off x="2179464" y="2728458"/>
            <a:ext cx="3097750" cy="120011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37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5565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39CFB-21CD-CBA0-98A5-03ABCEAF9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8386F5D-1808-5FEB-0BA6-B87EBEE312D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014E9CB-41C7-DA56-E6F3-768083B9315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898002-EDA4-1CE8-0CCB-3C5D33F14EA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4AC39C-3A0A-85BD-E181-001489D86A1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55FCDE1-F770-67BC-80A8-AE63868836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5F431E-F61B-9C8D-695E-561A090D882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A9FC6D-40D6-F632-9977-072A11A886CB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A5D5A28-24DC-B3A8-F908-A3E4C2A75C36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56D1429B-F0A6-12B1-5280-89E451BB5AC5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3B916DE-C2CE-C241-8FEE-88D413E44922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BBCA7C11-DF64-E907-3662-CDB3C8691D2E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18308C9-4E77-8A1B-D990-8ACE44B483A7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8946ACDC-68B8-69CB-3266-0558F9E5332E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E4E5B61-2E2B-51EF-24AC-64178C3642AE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EA01FEFB-1C2D-0BAE-849B-78447633EF1E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1A56117-D3D1-B75F-AD15-698F028D63BD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61557B94-9E8F-5470-A75F-43CAA37167CC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97CDC4-7BE7-EC02-4FF4-FB3657814D86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56D014-C7C0-5324-CB80-80B703FDB60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FAED026-EDC4-03B9-46BB-1AC65348E6F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12EA59-D964-7CFE-8FDA-7CA139C8C25E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7891B0A-D821-3A18-A83E-720DA711E3DB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B337B67-7B06-6F3F-70E2-E95A3BC84657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C04ED13F-0C00-9C80-AA00-23DE26EBA1CB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05B2335-8EE8-9881-4438-253984D85D8D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97A76D8-664D-56B0-DEAF-B97779CA764C}"/>
              </a:ext>
            </a:extLst>
          </p:cNvPr>
          <p:cNvSpPr>
            <a:spLocks noChangeAspect="1"/>
          </p:cNvSpPr>
          <p:nvPr/>
        </p:nvSpPr>
        <p:spPr>
          <a:xfrm>
            <a:off x="343677" y="1876454"/>
            <a:ext cx="8153806" cy="1489190"/>
          </a:xfrm>
          <a:prstGeom prst="roundRect">
            <a:avLst>
              <a:gd name="adj" fmla="val 3066"/>
            </a:avLst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6D7BC6-4BBD-7DFD-70A0-874AAB578645}"/>
              </a:ext>
            </a:extLst>
          </p:cNvPr>
          <p:cNvSpPr txBox="1"/>
          <p:nvPr/>
        </p:nvSpPr>
        <p:spPr>
          <a:xfrm>
            <a:off x="342899" y="1894083"/>
            <a:ext cx="2438401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쿠르잔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전선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아비도스 작전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5EDC226-D956-CC93-D3F0-CADE42C2CCD2}"/>
              </a:ext>
            </a:extLst>
          </p:cNvPr>
          <p:cNvSpPr>
            <a:spLocks noChangeAspect="1"/>
          </p:cNvSpPr>
          <p:nvPr/>
        </p:nvSpPr>
        <p:spPr>
          <a:xfrm>
            <a:off x="343677" y="3523336"/>
            <a:ext cx="8153806" cy="1489190"/>
          </a:xfrm>
          <a:prstGeom prst="roundRect">
            <a:avLst>
              <a:gd name="adj" fmla="val 3066"/>
            </a:avLst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EA5953D-F795-67E2-5FF3-9D2E5B4FA656}"/>
              </a:ext>
            </a:extLst>
          </p:cNvPr>
          <p:cNvSpPr txBox="1"/>
          <p:nvPr/>
        </p:nvSpPr>
        <p:spPr>
          <a:xfrm>
            <a:off x="342899" y="3523336"/>
            <a:ext cx="2438401" cy="1347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토벌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소나벨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가르가디스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베스칼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235F5A-DB9D-6853-4860-A9AE7F7E4AB1}"/>
              </a:ext>
            </a:extLst>
          </p:cNvPr>
          <p:cNvSpPr txBox="1"/>
          <p:nvPr/>
        </p:nvSpPr>
        <p:spPr>
          <a:xfrm>
            <a:off x="1981790" y="3526038"/>
            <a:ext cx="2438401" cy="10241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아게오로스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스콜라키아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91731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A6E9484-206B-7EDF-1E73-39DE5656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933" y="1842734"/>
            <a:ext cx="8745170" cy="22767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ECBA93-8221-65EE-6521-196BB837CE24}"/>
              </a:ext>
            </a:extLst>
          </p:cNvPr>
          <p:cNvSpPr txBox="1"/>
          <p:nvPr/>
        </p:nvSpPr>
        <p:spPr>
          <a:xfrm>
            <a:off x="3411116" y="1055548"/>
            <a:ext cx="5938157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이런식으로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등장 콘텐츠들 보여주면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좋을듯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699524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D0A08C-7356-457A-B19A-1BCD457ABE1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4FFCB5C-FA3E-AA11-82F4-DE9B92A4258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AC6BA0F-B80E-3E0B-ABC0-0506B0134E7F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45BD6-D00B-DD9F-032E-6D7324839FF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D414778-68BA-F862-D0A6-D19FA7DCE63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714C7BFC-A5A1-1018-4A11-861F9644ACA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A1F9126-EF18-C9F2-AEE7-F1D8095A04ED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6764D2DD-9EA4-AC1A-9CA7-2A443B83BD6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25447-B7B2-08E4-28AC-E56E5C4818B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02B20E-E0B1-C770-301D-09AA3B8E7EA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7FF87C0-AC59-C890-22E3-94A09A401FD2}"/>
              </a:ext>
            </a:extLst>
          </p:cNvPr>
          <p:cNvCxnSpPr>
            <a:cxnSpLocks/>
          </p:cNvCxnSpPr>
          <p:nvPr/>
        </p:nvCxnSpPr>
        <p:spPr>
          <a:xfrm flipV="1">
            <a:off x="6085840" y="1463040"/>
            <a:ext cx="0" cy="485328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0245D96-2046-E932-92DC-F6E09A26B151}"/>
              </a:ext>
            </a:extLst>
          </p:cNvPr>
          <p:cNvCxnSpPr>
            <a:cxnSpLocks/>
          </p:cNvCxnSpPr>
          <p:nvPr/>
        </p:nvCxnSpPr>
        <p:spPr>
          <a:xfrm flipV="1">
            <a:off x="3180080" y="1463040"/>
            <a:ext cx="0" cy="485328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E78454F-7546-4B3D-95B2-8721429170FE}"/>
              </a:ext>
            </a:extLst>
          </p:cNvPr>
          <p:cNvCxnSpPr>
            <a:cxnSpLocks/>
          </p:cNvCxnSpPr>
          <p:nvPr/>
        </p:nvCxnSpPr>
        <p:spPr>
          <a:xfrm flipV="1">
            <a:off x="9011920" y="1463040"/>
            <a:ext cx="0" cy="485328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2563E92-C835-151E-AFED-832CA08764C9}"/>
              </a:ext>
            </a:extLst>
          </p:cNvPr>
          <p:cNvSpPr>
            <a:spLocks noChangeAspect="1"/>
          </p:cNvSpPr>
          <p:nvPr/>
        </p:nvSpPr>
        <p:spPr>
          <a:xfrm>
            <a:off x="3266303" y="4239821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EF92113-C7B7-2903-253D-C28E65C0A8B6}"/>
              </a:ext>
            </a:extLst>
          </p:cNvPr>
          <p:cNvSpPr>
            <a:spLocks noChangeAspect="1"/>
          </p:cNvSpPr>
          <p:nvPr/>
        </p:nvSpPr>
        <p:spPr>
          <a:xfrm>
            <a:off x="3266303" y="2306366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6AA1B2A-144E-0E18-DFBE-58BCB2EAE670}"/>
              </a:ext>
            </a:extLst>
          </p:cNvPr>
          <p:cNvSpPr>
            <a:spLocks noChangeAspect="1"/>
          </p:cNvSpPr>
          <p:nvPr/>
        </p:nvSpPr>
        <p:spPr>
          <a:xfrm>
            <a:off x="3266303" y="3595336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21A028E-2263-4381-BA28-7FAB0BAB2624}"/>
              </a:ext>
            </a:extLst>
          </p:cNvPr>
          <p:cNvSpPr>
            <a:spLocks noChangeAspect="1"/>
          </p:cNvSpPr>
          <p:nvPr/>
        </p:nvSpPr>
        <p:spPr>
          <a:xfrm>
            <a:off x="3266303" y="2950851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6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2910E40-851A-B114-680A-3F3758A04D5C}"/>
              </a:ext>
            </a:extLst>
          </p:cNvPr>
          <p:cNvSpPr>
            <a:spLocks noChangeAspect="1"/>
          </p:cNvSpPr>
          <p:nvPr/>
        </p:nvSpPr>
        <p:spPr>
          <a:xfrm>
            <a:off x="303859" y="2314006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7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E72B4CA-6605-7E2F-79C7-E080D020D1E2}"/>
              </a:ext>
            </a:extLst>
          </p:cNvPr>
          <p:cNvSpPr>
            <a:spLocks noChangeAspect="1"/>
          </p:cNvSpPr>
          <p:nvPr/>
        </p:nvSpPr>
        <p:spPr>
          <a:xfrm>
            <a:off x="303858" y="2950851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8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02ECA5D-848B-DD88-BA88-BAB857DB9C4C}"/>
              </a:ext>
            </a:extLst>
          </p:cNvPr>
          <p:cNvSpPr>
            <a:spLocks noChangeAspect="1"/>
          </p:cNvSpPr>
          <p:nvPr/>
        </p:nvSpPr>
        <p:spPr>
          <a:xfrm>
            <a:off x="6172062" y="2316948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9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0924F47-2EBD-0F2C-6FB9-EE4916FE5D88}"/>
              </a:ext>
            </a:extLst>
          </p:cNvPr>
          <p:cNvSpPr>
            <a:spLocks noChangeAspect="1"/>
          </p:cNvSpPr>
          <p:nvPr/>
        </p:nvSpPr>
        <p:spPr>
          <a:xfrm>
            <a:off x="6178414" y="2950851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10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0DED756-B083-BCF7-0FD5-AAFEB59C1D96}"/>
              </a:ext>
            </a:extLst>
          </p:cNvPr>
          <p:cNvSpPr>
            <a:spLocks noChangeAspect="1"/>
          </p:cNvSpPr>
          <p:nvPr/>
        </p:nvSpPr>
        <p:spPr>
          <a:xfrm>
            <a:off x="6172062" y="3595336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11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64807AB-2880-0C81-A269-72A5FB82E18D}"/>
              </a:ext>
            </a:extLst>
          </p:cNvPr>
          <p:cNvSpPr>
            <a:spLocks noChangeAspect="1"/>
          </p:cNvSpPr>
          <p:nvPr/>
        </p:nvSpPr>
        <p:spPr>
          <a:xfrm>
            <a:off x="9140248" y="2316948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12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4B3DA1-2087-5876-15E5-E12652F9F81A}"/>
              </a:ext>
            </a:extLst>
          </p:cNvPr>
          <p:cNvSpPr txBox="1"/>
          <p:nvPr/>
        </p:nvSpPr>
        <p:spPr>
          <a:xfrm>
            <a:off x="254001" y="1504183"/>
            <a:ext cx="2926077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548E11-A0E3-4BBD-E015-3BF9AF7934D1}"/>
              </a:ext>
            </a:extLst>
          </p:cNvPr>
          <p:cNvSpPr txBox="1"/>
          <p:nvPr/>
        </p:nvSpPr>
        <p:spPr>
          <a:xfrm>
            <a:off x="3169921" y="1498409"/>
            <a:ext cx="2926077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9818D3-6145-AACD-5331-C8BF9960A1BA}"/>
              </a:ext>
            </a:extLst>
          </p:cNvPr>
          <p:cNvSpPr txBox="1"/>
          <p:nvPr/>
        </p:nvSpPr>
        <p:spPr>
          <a:xfrm>
            <a:off x="6083303" y="1504183"/>
            <a:ext cx="2926077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73A13B-FD3E-B036-6A0B-9785522A11C3}"/>
              </a:ext>
            </a:extLst>
          </p:cNvPr>
          <p:cNvSpPr txBox="1"/>
          <p:nvPr/>
        </p:nvSpPr>
        <p:spPr>
          <a:xfrm>
            <a:off x="8999223" y="1498409"/>
            <a:ext cx="2926077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9835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DDB50CB-8459-4B6F-9DE7-BCDF24A1F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8" t="8824" r="2521" b="16222"/>
          <a:stretch/>
        </p:blipFill>
        <p:spPr>
          <a:xfrm>
            <a:off x="1" y="2931966"/>
            <a:ext cx="6115050" cy="1213866"/>
          </a:xfrm>
          <a:prstGeom prst="rect">
            <a:avLst/>
          </a:prstGeom>
          <a:effectLst/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511F4E4-981F-41C0-859B-8F4E691A14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0" t="9203" r="2429" b="11653"/>
          <a:stretch/>
        </p:blipFill>
        <p:spPr>
          <a:xfrm>
            <a:off x="6210298" y="6813352"/>
            <a:ext cx="6115050" cy="1213866"/>
          </a:xfrm>
          <a:prstGeom prst="rect">
            <a:avLst/>
          </a:prstGeom>
          <a:effectLst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CC293F-F819-424D-AAD8-375E1BC097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5" t="7980" r="1192" b="9813"/>
          <a:stretch/>
        </p:blipFill>
        <p:spPr>
          <a:xfrm>
            <a:off x="0" y="4210377"/>
            <a:ext cx="6115050" cy="1213866"/>
          </a:xfrm>
          <a:prstGeom prst="rect">
            <a:avLst/>
          </a:prstGeom>
          <a:effectLst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D7D35F6-9B04-4C70-A495-3D725ECEBE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66" t="11446" r="3438" b="12663"/>
          <a:stretch/>
        </p:blipFill>
        <p:spPr>
          <a:xfrm>
            <a:off x="95247" y="-1182318"/>
            <a:ext cx="6115051" cy="1200114"/>
          </a:xfrm>
          <a:prstGeom prst="rect">
            <a:avLst/>
          </a:prstGeom>
          <a:effectLst/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9D80660-6227-4F72-8B0F-E245D7EA34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12" t="9678" r="3051" b="10590"/>
          <a:stretch/>
        </p:blipFill>
        <p:spPr>
          <a:xfrm>
            <a:off x="6210298" y="-1221074"/>
            <a:ext cx="6115051" cy="1200114"/>
          </a:xfrm>
          <a:prstGeom prst="rect">
            <a:avLst/>
          </a:prstGeom>
          <a:effectLst/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A1BF7C3-50A4-47D1-972A-84DB73099A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964" r="786" b="8486"/>
          <a:stretch/>
        </p:blipFill>
        <p:spPr>
          <a:xfrm>
            <a:off x="95247" y="1563807"/>
            <a:ext cx="6115051" cy="1200114"/>
          </a:xfrm>
          <a:prstGeom prst="rect">
            <a:avLst/>
          </a:prstGeom>
          <a:effectLst/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5B432F3-8874-4FD6-B34C-65440ECF03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13" t="11778" r="2948" b="2522"/>
          <a:stretch/>
        </p:blipFill>
        <p:spPr>
          <a:xfrm>
            <a:off x="95247" y="220849"/>
            <a:ext cx="6115051" cy="1200114"/>
          </a:xfrm>
          <a:prstGeom prst="rect">
            <a:avLst/>
          </a:prstGeom>
          <a:effectLst/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F4C4DE4-0597-4543-AC60-F83D1F66C81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92" t="10908" r="3571" b="11866"/>
          <a:stretch/>
        </p:blipFill>
        <p:spPr>
          <a:xfrm>
            <a:off x="0" y="6870700"/>
            <a:ext cx="6115051" cy="1213866"/>
          </a:xfrm>
          <a:prstGeom prst="rect">
            <a:avLst/>
          </a:prstGeom>
          <a:effectLst/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8E15B7B-7EBD-4273-B492-BBBCC89AE24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83" t="7548" r="2666" b="12313"/>
          <a:stretch/>
        </p:blipFill>
        <p:spPr>
          <a:xfrm>
            <a:off x="-331490" y="7982410"/>
            <a:ext cx="6115051" cy="1213866"/>
          </a:xfrm>
          <a:prstGeom prst="rect">
            <a:avLst/>
          </a:prstGeom>
          <a:effectLst/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02EE444-8A9C-4ACA-A541-E62576C88D9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796" t="9853" r="3107" b="7265"/>
          <a:stretch/>
        </p:blipFill>
        <p:spPr>
          <a:xfrm>
            <a:off x="7616372" y="498105"/>
            <a:ext cx="6115051" cy="1200114"/>
          </a:xfrm>
          <a:prstGeom prst="rect">
            <a:avLst/>
          </a:prstGeom>
          <a:effectLst/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1E6A025-4D5E-47FF-857D-F433AD0A207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15" t="13475" r="3155" b="13701"/>
          <a:stretch/>
        </p:blipFill>
        <p:spPr>
          <a:xfrm>
            <a:off x="23812" y="5568047"/>
            <a:ext cx="6072188" cy="115853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B7ADDE1-2FA8-4946-B167-2429C8A7CD6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5105381" y="5947679"/>
            <a:ext cx="766627" cy="37229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5152672-F353-4F87-8E95-F419684633E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4553648" y="5961167"/>
            <a:ext cx="766627" cy="37229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E967809-3C58-402E-925A-4BD9FC1179E4}"/>
              </a:ext>
            </a:extLst>
          </p:cNvPr>
          <p:cNvSpPr txBox="1"/>
          <p:nvPr/>
        </p:nvSpPr>
        <p:spPr>
          <a:xfrm>
            <a:off x="4407621" y="5947260"/>
            <a:ext cx="156225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000" dirty="0" err="1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dirty="0">
              <a:solidFill>
                <a:srgbClr val="FEFDFD"/>
              </a:solidFill>
              <a:effectLst>
                <a:glow rad="101600">
                  <a:schemeClr val="accent4">
                    <a:alpha val="41000"/>
                  </a:schemeClr>
                </a:glo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F33F10-FC3F-416F-A81C-2853522871F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57274" y="5381997"/>
            <a:ext cx="6072142" cy="115834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06564BD-EB67-4B46-9DF7-CE394D0C92A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561" t="6073" r="1911" b="11645"/>
          <a:stretch/>
        </p:blipFill>
        <p:spPr>
          <a:xfrm>
            <a:off x="6179016" y="7961490"/>
            <a:ext cx="6078281" cy="120712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3E410A5-427A-4058-BA3C-59CA492C805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15" t="13475" r="3155" b="13701"/>
          <a:stretch/>
        </p:blipFill>
        <p:spPr>
          <a:xfrm>
            <a:off x="6409101" y="3630097"/>
            <a:ext cx="6072188" cy="115853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9AC9594-CD52-48F3-BEF8-8ED56C8EDF4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11490670" y="4009729"/>
            <a:ext cx="766627" cy="37229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DCB0634-8717-4CB2-ACBC-C59C1AE30E6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10938937" y="4023217"/>
            <a:ext cx="766627" cy="37229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5E216EF-CD5E-4D6C-8A56-4D9FE9EF6DB2}"/>
              </a:ext>
            </a:extLst>
          </p:cNvPr>
          <p:cNvSpPr txBox="1"/>
          <p:nvPr/>
        </p:nvSpPr>
        <p:spPr>
          <a:xfrm>
            <a:off x="10792910" y="4009310"/>
            <a:ext cx="156225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??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7217746B-4731-423C-9817-83F14082F60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87255" y="1913107"/>
            <a:ext cx="6072142" cy="116443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9DD7CCD-59D2-AF2A-7E99-609F8A91CBE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731423" y="2410529"/>
            <a:ext cx="6127880" cy="11407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9FED9B3-5590-FA52-3A9F-EC5540925F46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t="64913"/>
          <a:stretch/>
        </p:blipFill>
        <p:spPr>
          <a:xfrm>
            <a:off x="12982732" y="5404361"/>
            <a:ext cx="5633378" cy="11359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941272E-5743-71CC-64BB-CDC7493C0CC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16446845" y="7796261"/>
            <a:ext cx="766627" cy="3722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8964659-1D08-5001-AF06-0EA19FFFEFE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15895112" y="7809749"/>
            <a:ext cx="766627" cy="3722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2EF925-7CFA-8439-1493-378427717EC0}"/>
              </a:ext>
            </a:extLst>
          </p:cNvPr>
          <p:cNvSpPr txBox="1"/>
          <p:nvPr/>
        </p:nvSpPr>
        <p:spPr>
          <a:xfrm>
            <a:off x="15749085" y="7795842"/>
            <a:ext cx="156225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38727496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25C3770-F382-8754-ED88-5BE6B7418C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2072"/>
          <a:stretch/>
        </p:blipFill>
        <p:spPr>
          <a:xfrm>
            <a:off x="0" y="0"/>
            <a:ext cx="7517050" cy="67333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C868544-A506-09A2-A5EC-81E427BEC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442" y="2097262"/>
            <a:ext cx="3067478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18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0CE12-DA62-096F-09F1-57A252CD7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1CBDD54-B078-86AB-9D0F-3222DC95117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30D7B8-738C-2566-7E92-2904FB70882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CB024-51AA-DA65-695B-31CDFB966C2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6E0EA6-A4DA-47CC-D237-FC8BBAE31C9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10101E9-9A09-E733-B29C-789D88659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755E39-0F41-24BD-E229-DE305C0566C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CE0885F-6626-EED5-71BE-10C42293A2B8}"/>
              </a:ext>
            </a:extLst>
          </p:cNvPr>
          <p:cNvSpPr/>
          <p:nvPr/>
        </p:nvSpPr>
        <p:spPr>
          <a:xfrm>
            <a:off x="1885114" y="1346030"/>
            <a:ext cx="427565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플로우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FEFFFEA3-61A7-7827-1578-A723C8D106E0}"/>
              </a:ext>
            </a:extLst>
          </p:cNvPr>
          <p:cNvSpPr/>
          <p:nvPr/>
        </p:nvSpPr>
        <p:spPr>
          <a:xfrm>
            <a:off x="6248532" y="1341700"/>
            <a:ext cx="4316045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0D9231-A386-7842-D9A4-54A2B2676A6C}"/>
              </a:ext>
            </a:extLst>
          </p:cNvPr>
          <p:cNvSpPr/>
          <p:nvPr/>
        </p:nvSpPr>
        <p:spPr>
          <a:xfrm>
            <a:off x="490546" y="1565723"/>
            <a:ext cx="1033781" cy="17394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씬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B00BC05-102E-23BE-EA16-4A963A0E33BD}"/>
              </a:ext>
            </a:extLst>
          </p:cNvPr>
          <p:cNvSpPr/>
          <p:nvPr/>
        </p:nvSpPr>
        <p:spPr>
          <a:xfrm>
            <a:off x="490546" y="1351259"/>
            <a:ext cx="1033781" cy="177746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씬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0A428468-1227-6781-9D63-CDD744FD2B30}"/>
              </a:ext>
            </a:extLst>
          </p:cNvPr>
          <p:cNvSpPr/>
          <p:nvPr/>
        </p:nvSpPr>
        <p:spPr>
          <a:xfrm>
            <a:off x="6534857" y="1712901"/>
            <a:ext cx="1759391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0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 </a:t>
            </a:r>
            <a: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FD8D3EC2-FCD9-DD66-86C2-3EA5E23488E9}"/>
              </a:ext>
            </a:extLst>
          </p:cNvPr>
          <p:cNvSpPr/>
          <p:nvPr/>
        </p:nvSpPr>
        <p:spPr>
          <a:xfrm>
            <a:off x="6534856" y="2285159"/>
            <a:ext cx="1759391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결과로 선택된</a:t>
            </a:r>
            <a:b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처리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32375FD1-B0DE-DFB2-E83C-ABBA540EFE4A}"/>
              </a:ext>
            </a:extLst>
          </p:cNvPr>
          <p:cNvSpPr/>
          <p:nvPr/>
        </p:nvSpPr>
        <p:spPr>
          <a:xfrm>
            <a:off x="6540451" y="3376215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 되지 않은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8D05FE39-668C-4011-654A-DCC08C9627D7}"/>
              </a:ext>
            </a:extLst>
          </p:cNvPr>
          <p:cNvSpPr/>
          <p:nvPr/>
        </p:nvSpPr>
        <p:spPr>
          <a:xfrm>
            <a:off x="6540451" y="4551989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로딩 화면에 표기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39344772-E460-5DFD-63CA-A33564BCC240}"/>
              </a:ext>
            </a:extLst>
          </p:cNvPr>
          <p:cNvSpPr/>
          <p:nvPr/>
        </p:nvSpPr>
        <p:spPr>
          <a:xfrm>
            <a:off x="6540451" y="3968162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정보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불러오기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8DB0213B-EFB4-2991-DD0C-60C91B4E66F7}"/>
              </a:ext>
            </a:extLst>
          </p:cNvPr>
          <p:cNvSpPr/>
          <p:nvPr/>
        </p:nvSpPr>
        <p:spPr>
          <a:xfrm>
            <a:off x="6540451" y="5145953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1EBF3F73-326A-11C3-33E2-7C3D25AC62E1}"/>
              </a:ext>
            </a:extLst>
          </p:cNvPr>
          <p:cNvCxnSpPr>
            <a:cxnSpLocks/>
            <a:stCxn id="78" idx="2"/>
            <a:endCxn id="81" idx="0"/>
          </p:cNvCxnSpPr>
          <p:nvPr/>
        </p:nvCxnSpPr>
        <p:spPr>
          <a:xfrm>
            <a:off x="7420146" y="37763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C9D9916D-2FD6-D99C-3B3B-C9AA3021028E}"/>
              </a:ext>
            </a:extLst>
          </p:cNvPr>
          <p:cNvCxnSpPr>
            <a:cxnSpLocks/>
            <a:stCxn id="81" idx="2"/>
            <a:endCxn id="79" idx="0"/>
          </p:cNvCxnSpPr>
          <p:nvPr/>
        </p:nvCxnSpPr>
        <p:spPr>
          <a:xfrm>
            <a:off x="7420146" y="43682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D6F36A0-4F44-E0DF-A579-CEF1F4720BF4}"/>
              </a:ext>
            </a:extLst>
          </p:cNvPr>
          <p:cNvCxnSpPr>
            <a:cxnSpLocks/>
            <a:stCxn id="79" idx="2"/>
            <a:endCxn id="82" idx="0"/>
          </p:cNvCxnSpPr>
          <p:nvPr/>
        </p:nvCxnSpPr>
        <p:spPr>
          <a:xfrm>
            <a:off x="7420146" y="49520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6702E4D3-D7E2-587D-5B4B-131243B3A3E8}"/>
              </a:ext>
            </a:extLst>
          </p:cNvPr>
          <p:cNvSpPr/>
          <p:nvPr/>
        </p:nvSpPr>
        <p:spPr>
          <a:xfrm>
            <a:off x="8657750" y="3376215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 클리어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발생</a:t>
            </a: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ADED1A5C-2CFC-7ED9-E2C4-99E1218BFF52}"/>
              </a:ext>
            </a:extLst>
          </p:cNvPr>
          <p:cNvSpPr/>
          <p:nvPr/>
        </p:nvSpPr>
        <p:spPr>
          <a:xfrm>
            <a:off x="8657750" y="4551989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파티의 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강제 종료</a:t>
            </a: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39DCAAA5-EA10-0BD7-AC5B-2B560DF874A5}"/>
              </a:ext>
            </a:extLst>
          </p:cNvPr>
          <p:cNvSpPr/>
          <p:nvPr/>
        </p:nvSpPr>
        <p:spPr>
          <a:xfrm>
            <a:off x="8657750" y="3968162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 처리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획득</a:t>
            </a: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DDA2BAB4-FEFF-3C41-5F43-A5FB977C5D47}"/>
              </a:ext>
            </a:extLst>
          </p:cNvPr>
          <p:cNvSpPr/>
          <p:nvPr/>
        </p:nvSpPr>
        <p:spPr>
          <a:xfrm>
            <a:off x="8657750" y="5145953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C221518E-14BD-E6DC-1B81-DA63DE3863A0}"/>
              </a:ext>
            </a:extLst>
          </p:cNvPr>
          <p:cNvCxnSpPr>
            <a:cxnSpLocks/>
            <a:stCxn id="108" idx="2"/>
            <a:endCxn id="111" idx="0"/>
          </p:cNvCxnSpPr>
          <p:nvPr/>
        </p:nvCxnSpPr>
        <p:spPr>
          <a:xfrm>
            <a:off x="9537445" y="37763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0B110EB-3D88-6F42-EAC7-80E66FCE299B}"/>
              </a:ext>
            </a:extLst>
          </p:cNvPr>
          <p:cNvCxnSpPr>
            <a:cxnSpLocks/>
            <a:stCxn id="111" idx="2"/>
            <a:endCxn id="110" idx="0"/>
          </p:cNvCxnSpPr>
          <p:nvPr/>
        </p:nvCxnSpPr>
        <p:spPr>
          <a:xfrm>
            <a:off x="9537445" y="43682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39D49812-FE8A-86AA-CC16-EBEEFCEAD688}"/>
              </a:ext>
            </a:extLst>
          </p:cNvPr>
          <p:cNvCxnSpPr>
            <a:cxnSpLocks/>
            <a:stCxn id="110" idx="2"/>
            <a:endCxn id="112" idx="0"/>
          </p:cNvCxnSpPr>
          <p:nvPr/>
        </p:nvCxnSpPr>
        <p:spPr>
          <a:xfrm>
            <a:off x="9537445" y="49520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D213E426-5E9B-1493-4494-9148FD11C252}"/>
              </a:ext>
            </a:extLst>
          </p:cNvPr>
          <p:cNvSpPr/>
          <p:nvPr/>
        </p:nvSpPr>
        <p:spPr>
          <a:xfrm>
            <a:off x="6540451" y="3107787"/>
            <a:ext cx="1759390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EA8892A5-17DE-EB46-38D0-EC1DBD171C9F}"/>
              </a:ext>
            </a:extLst>
          </p:cNvPr>
          <p:cNvSpPr/>
          <p:nvPr/>
        </p:nvSpPr>
        <p:spPr>
          <a:xfrm>
            <a:off x="8649432" y="3107787"/>
            <a:ext cx="1759390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68AA19C1-6AB6-AF8B-14FD-D4B75B8B6410}"/>
              </a:ext>
            </a:extLst>
          </p:cNvPr>
          <p:cNvSpPr/>
          <p:nvPr/>
        </p:nvSpPr>
        <p:spPr>
          <a:xfrm>
            <a:off x="3114445" y="1715345"/>
            <a:ext cx="1759387" cy="400105"/>
          </a:xfrm>
          <a:prstGeom prst="roundRect">
            <a:avLst>
              <a:gd name="adj" fmla="val 530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83B1A922-94A3-2D7D-11A0-6C33C7F8083C}"/>
              </a:ext>
            </a:extLst>
          </p:cNvPr>
          <p:cNvSpPr/>
          <p:nvPr/>
        </p:nvSpPr>
        <p:spPr>
          <a:xfrm>
            <a:off x="3114445" y="2288574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E2F0D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3C5BBF13-0E02-E282-E32C-6D4D0E19B4CA}"/>
              </a:ext>
            </a:extLst>
          </p:cNvPr>
          <p:cNvCxnSpPr>
            <a:stCxn id="171" idx="3"/>
            <a:endCxn id="53" idx="1"/>
          </p:cNvCxnSpPr>
          <p:nvPr/>
        </p:nvCxnSpPr>
        <p:spPr>
          <a:xfrm flipV="1">
            <a:off x="4873832" y="2485212"/>
            <a:ext cx="1661024" cy="3415"/>
          </a:xfrm>
          <a:prstGeom prst="line">
            <a:avLst/>
          </a:prstGeom>
          <a:ln>
            <a:solidFill>
              <a:srgbClr val="E2F0D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ECCAE7E2-2247-EE30-1154-D4E73C5F011C}"/>
              </a:ext>
            </a:extLst>
          </p:cNvPr>
          <p:cNvCxnSpPr>
            <a:cxnSpLocks/>
            <a:stCxn id="170" idx="3"/>
            <a:endCxn id="47" idx="1"/>
          </p:cNvCxnSpPr>
          <p:nvPr/>
        </p:nvCxnSpPr>
        <p:spPr>
          <a:xfrm flipV="1">
            <a:off x="4873832" y="1912954"/>
            <a:ext cx="1661025" cy="2444"/>
          </a:xfrm>
          <a:prstGeom prst="line">
            <a:avLst/>
          </a:prstGeom>
          <a:ln>
            <a:solidFill>
              <a:srgbClr val="E2F0D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사각형: 둥근 모서리 182">
            <a:extLst>
              <a:ext uri="{FF2B5EF4-FFF2-40B4-BE49-F238E27FC236}">
                <a16:creationId xmlns:a16="http://schemas.microsoft.com/office/drawing/2014/main" id="{2FA2FD64-E6CD-ED61-1DAD-70D83DA12034}"/>
              </a:ext>
            </a:extLst>
          </p:cNvPr>
          <p:cNvSpPr/>
          <p:nvPr/>
        </p:nvSpPr>
        <p:spPr>
          <a:xfrm>
            <a:off x="3114445" y="2861988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E2F0D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27B55586-9662-800E-3519-8A2A1E2B295D}"/>
              </a:ext>
            </a:extLst>
          </p:cNvPr>
          <p:cNvSpPr/>
          <p:nvPr/>
        </p:nvSpPr>
        <p:spPr>
          <a:xfrm>
            <a:off x="3101706" y="3435402"/>
            <a:ext cx="1772125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5" name="사각형: 둥근 모서리 184">
            <a:extLst>
              <a:ext uri="{FF2B5EF4-FFF2-40B4-BE49-F238E27FC236}">
                <a16:creationId xmlns:a16="http://schemas.microsoft.com/office/drawing/2014/main" id="{44501DBC-9F2E-D835-2919-0975C96E41D6}"/>
              </a:ext>
            </a:extLst>
          </p:cNvPr>
          <p:cNvSpPr/>
          <p:nvPr/>
        </p:nvSpPr>
        <p:spPr>
          <a:xfrm>
            <a:off x="3101705" y="4008631"/>
            <a:ext cx="1772123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6" name="다이아몬드 185">
            <a:extLst>
              <a:ext uri="{FF2B5EF4-FFF2-40B4-BE49-F238E27FC236}">
                <a16:creationId xmlns:a16="http://schemas.microsoft.com/office/drawing/2014/main" id="{389E30C8-1008-34F9-169B-FE9A6468B52F}"/>
              </a:ext>
            </a:extLst>
          </p:cNvPr>
          <p:cNvSpPr/>
          <p:nvPr/>
        </p:nvSpPr>
        <p:spPr>
          <a:xfrm>
            <a:off x="3109682" y="4575537"/>
            <a:ext cx="1759386" cy="683762"/>
          </a:xfrm>
          <a:prstGeom prst="diamond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7" name="사각형: 둥근 모서리 186">
            <a:extLst>
              <a:ext uri="{FF2B5EF4-FFF2-40B4-BE49-F238E27FC236}">
                <a16:creationId xmlns:a16="http://schemas.microsoft.com/office/drawing/2014/main" id="{5B0F8E51-7F0F-A5EE-01EA-32DCC1077257}"/>
              </a:ext>
            </a:extLst>
          </p:cNvPr>
          <p:cNvSpPr/>
          <p:nvPr/>
        </p:nvSpPr>
        <p:spPr>
          <a:xfrm>
            <a:off x="3097912" y="4717365"/>
            <a:ext cx="175938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파티가 있는가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BFEFCDAB-4401-4043-5A3F-27569EF2B1A1}"/>
              </a:ext>
            </a:extLst>
          </p:cNvPr>
          <p:cNvSpPr/>
          <p:nvPr/>
        </p:nvSpPr>
        <p:spPr>
          <a:xfrm>
            <a:off x="3109682" y="5426099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승리</a:t>
            </a:r>
          </a:p>
        </p:txBody>
      </p:sp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id="{A5D61AD0-23B7-9AB9-63F3-166C738AA9E5}"/>
              </a:ext>
            </a:extLst>
          </p:cNvPr>
          <p:cNvSpPr/>
          <p:nvPr/>
        </p:nvSpPr>
        <p:spPr>
          <a:xfrm>
            <a:off x="4108433" y="5188341"/>
            <a:ext cx="442036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185145C5-0918-8CA6-93E0-ECD2D5B09D71}"/>
              </a:ext>
            </a:extLst>
          </p:cNvPr>
          <p:cNvSpPr/>
          <p:nvPr/>
        </p:nvSpPr>
        <p:spPr>
          <a:xfrm>
            <a:off x="2626847" y="4658141"/>
            <a:ext cx="48759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4" name="사각형: 둥근 모서리 193">
            <a:extLst>
              <a:ext uri="{FF2B5EF4-FFF2-40B4-BE49-F238E27FC236}">
                <a16:creationId xmlns:a16="http://schemas.microsoft.com/office/drawing/2014/main" id="{56B58260-8DB2-6ED2-7214-789229CE99DD}"/>
              </a:ext>
            </a:extLst>
          </p:cNvPr>
          <p:cNvSpPr/>
          <p:nvPr/>
        </p:nvSpPr>
        <p:spPr>
          <a:xfrm>
            <a:off x="3105209" y="6031584"/>
            <a:ext cx="1759386" cy="400105"/>
          </a:xfrm>
          <a:prstGeom prst="roundRect">
            <a:avLst>
              <a:gd name="adj" fmla="val 530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196" name="직선 화살표 연결선 195">
            <a:extLst>
              <a:ext uri="{FF2B5EF4-FFF2-40B4-BE49-F238E27FC236}">
                <a16:creationId xmlns:a16="http://schemas.microsoft.com/office/drawing/2014/main" id="{0D52C9E3-9255-DDEE-1DBB-30689492EC21}"/>
              </a:ext>
            </a:extLst>
          </p:cNvPr>
          <p:cNvCxnSpPr>
            <a:cxnSpLocks/>
            <a:stCxn id="186" idx="2"/>
            <a:endCxn id="188" idx="0"/>
          </p:cNvCxnSpPr>
          <p:nvPr/>
        </p:nvCxnSpPr>
        <p:spPr>
          <a:xfrm>
            <a:off x="3989375" y="5259299"/>
            <a:ext cx="1" cy="166800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643BAA7D-DBD7-7486-D46D-0F3D030952F7}"/>
              </a:ext>
            </a:extLst>
          </p:cNvPr>
          <p:cNvCxnSpPr>
            <a:cxnSpLocks/>
            <a:stCxn id="170" idx="2"/>
            <a:endCxn id="171" idx="0"/>
          </p:cNvCxnSpPr>
          <p:nvPr/>
        </p:nvCxnSpPr>
        <p:spPr>
          <a:xfrm>
            <a:off x="3994139" y="2115450"/>
            <a:ext cx="0" cy="173124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92EBE081-D9F3-A8A4-C4A6-CC1D146067ED}"/>
              </a:ext>
            </a:extLst>
          </p:cNvPr>
          <p:cNvCxnSpPr>
            <a:cxnSpLocks/>
            <a:stCxn id="171" idx="2"/>
            <a:endCxn id="183" idx="0"/>
          </p:cNvCxnSpPr>
          <p:nvPr/>
        </p:nvCxnSpPr>
        <p:spPr>
          <a:xfrm>
            <a:off x="3994139" y="2688679"/>
            <a:ext cx="0" cy="17330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F49D939B-873D-9F6C-E226-81C4C5286CB2}"/>
              </a:ext>
            </a:extLst>
          </p:cNvPr>
          <p:cNvCxnSpPr>
            <a:cxnSpLocks/>
            <a:stCxn id="183" idx="2"/>
            <a:endCxn id="184" idx="0"/>
          </p:cNvCxnSpPr>
          <p:nvPr/>
        </p:nvCxnSpPr>
        <p:spPr>
          <a:xfrm flipH="1">
            <a:off x="3987769" y="3262093"/>
            <a:ext cx="6370" cy="17330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F6BFEC3F-EFAC-9DDE-37B6-A7443A0F41FD}"/>
              </a:ext>
            </a:extLst>
          </p:cNvPr>
          <p:cNvCxnSpPr>
            <a:cxnSpLocks/>
            <a:stCxn id="184" idx="2"/>
            <a:endCxn id="185" idx="0"/>
          </p:cNvCxnSpPr>
          <p:nvPr/>
        </p:nvCxnSpPr>
        <p:spPr>
          <a:xfrm flipH="1">
            <a:off x="3987767" y="3835507"/>
            <a:ext cx="2" cy="173124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7566AE15-4672-E988-3817-5DF8FAFF4EC3}"/>
              </a:ext>
            </a:extLst>
          </p:cNvPr>
          <p:cNvCxnSpPr>
            <a:cxnSpLocks/>
            <a:stCxn id="185" idx="2"/>
            <a:endCxn id="186" idx="0"/>
          </p:cNvCxnSpPr>
          <p:nvPr/>
        </p:nvCxnSpPr>
        <p:spPr>
          <a:xfrm>
            <a:off x="3987767" y="4408736"/>
            <a:ext cx="1608" cy="166801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사각형: 둥근 모서리 242">
            <a:extLst>
              <a:ext uri="{FF2B5EF4-FFF2-40B4-BE49-F238E27FC236}">
                <a16:creationId xmlns:a16="http://schemas.microsoft.com/office/drawing/2014/main" id="{63E6D5D8-96F5-D185-0E6A-71534F7CBAE5}"/>
              </a:ext>
            </a:extLst>
          </p:cNvPr>
          <p:cNvSpPr/>
          <p:nvPr/>
        </p:nvSpPr>
        <p:spPr>
          <a:xfrm>
            <a:off x="838563" y="4717364"/>
            <a:ext cx="1772123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8" name="직선 화살표 연결선 247">
            <a:extLst>
              <a:ext uri="{FF2B5EF4-FFF2-40B4-BE49-F238E27FC236}">
                <a16:creationId xmlns:a16="http://schemas.microsoft.com/office/drawing/2014/main" id="{340F5F05-5B9C-B656-7121-D3E851D80314}"/>
              </a:ext>
            </a:extLst>
          </p:cNvPr>
          <p:cNvCxnSpPr>
            <a:cxnSpLocks/>
            <a:stCxn id="186" idx="1"/>
            <a:endCxn id="243" idx="3"/>
          </p:cNvCxnSpPr>
          <p:nvPr/>
        </p:nvCxnSpPr>
        <p:spPr>
          <a:xfrm flipH="1" flipV="1">
            <a:off x="2610686" y="4917417"/>
            <a:ext cx="498996" cy="1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연결선: 꺾임 251">
            <a:extLst>
              <a:ext uri="{FF2B5EF4-FFF2-40B4-BE49-F238E27FC236}">
                <a16:creationId xmlns:a16="http://schemas.microsoft.com/office/drawing/2014/main" id="{1C55A497-9650-79D8-60B8-095447856511}"/>
              </a:ext>
            </a:extLst>
          </p:cNvPr>
          <p:cNvCxnSpPr>
            <a:cxnSpLocks/>
            <a:stCxn id="243" idx="2"/>
            <a:endCxn id="188" idx="1"/>
          </p:cNvCxnSpPr>
          <p:nvPr/>
        </p:nvCxnSpPr>
        <p:spPr>
          <a:xfrm rot="16200000" flipH="1">
            <a:off x="2162812" y="4679281"/>
            <a:ext cx="508683" cy="1385057"/>
          </a:xfrm>
          <a:prstGeom prst="bent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BEA4B683-EE1C-1F7A-F753-50EBEC83E89A}"/>
              </a:ext>
            </a:extLst>
          </p:cNvPr>
          <p:cNvCxnSpPr>
            <a:cxnSpLocks/>
            <a:stCxn id="188" idx="2"/>
            <a:endCxn id="194" idx="0"/>
          </p:cNvCxnSpPr>
          <p:nvPr/>
        </p:nvCxnSpPr>
        <p:spPr>
          <a:xfrm flipH="1">
            <a:off x="3984902" y="5826204"/>
            <a:ext cx="4474" cy="205380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사각형: 둥근 모서리 258">
            <a:extLst>
              <a:ext uri="{FF2B5EF4-FFF2-40B4-BE49-F238E27FC236}">
                <a16:creationId xmlns:a16="http://schemas.microsoft.com/office/drawing/2014/main" id="{37C145EC-574E-E88F-8464-FF2F42D99A8A}"/>
              </a:ext>
            </a:extLst>
          </p:cNvPr>
          <p:cNvSpPr/>
          <p:nvPr/>
        </p:nvSpPr>
        <p:spPr>
          <a:xfrm>
            <a:off x="3758615" y="3247561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0" name="사각형: 둥근 모서리 259">
            <a:extLst>
              <a:ext uri="{FF2B5EF4-FFF2-40B4-BE49-F238E27FC236}">
                <a16:creationId xmlns:a16="http://schemas.microsoft.com/office/drawing/2014/main" id="{5FDAE6FF-2DA6-A672-8B6C-CA6C4B751C76}"/>
              </a:ext>
            </a:extLst>
          </p:cNvPr>
          <p:cNvSpPr/>
          <p:nvPr/>
        </p:nvSpPr>
        <p:spPr>
          <a:xfrm>
            <a:off x="3758615" y="3821655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1" name="사각형: 둥근 모서리 260">
            <a:extLst>
              <a:ext uri="{FF2B5EF4-FFF2-40B4-BE49-F238E27FC236}">
                <a16:creationId xmlns:a16="http://schemas.microsoft.com/office/drawing/2014/main" id="{54DC54CE-EC18-F027-72EA-D3737442DF9A}"/>
              </a:ext>
            </a:extLst>
          </p:cNvPr>
          <p:cNvSpPr/>
          <p:nvPr/>
        </p:nvSpPr>
        <p:spPr>
          <a:xfrm>
            <a:off x="2474719" y="4920079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62080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0195A-D246-18C6-4F95-2598EAF8F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189C123-CF67-83B4-1125-BEBAD80B53E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F4A4F2-95F8-CBC9-C13E-EB722760731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86325-D297-0E9C-C22D-0F650F5E05F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5B7CFE-15EB-DF09-368B-9E15F454D8BA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8059830-B228-21DD-BF90-8F75D5CAD2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4FB470-0C6C-9050-8C6D-AB3EAB3F5B5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A1F5C83-37AF-D837-FAFB-B279F1842A1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BECC6CB2-6E03-B0C2-53B9-37F096C32F8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40FEB3F-B69D-3BBE-6727-3A7F2254AD66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1CCD8EF7-D4B6-41D9-983A-FA8873C4F6B2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69BF9F9-DF88-235D-3170-2FF5EF37414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73B874BF-824E-0D04-51B2-CAC3685862D8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4A6CA0C-04A5-4716-B1F9-1414FDF585E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F655D054-6CFF-F258-B37E-B1BBEFE972AC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5863DE9-9A39-E6EF-1ABB-20A0C2429EC3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3D860B9C-E177-F5EB-6796-1FB5E62C45E6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61EED5-FEF1-FF69-B8D2-1A94F9C593BA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5A712B2-2D27-DA6D-904B-13FD5F4E851B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D858FB2-6340-EE11-FC6B-A0A3979FD644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2CBB96-A6D7-BBE5-1035-8C74CFAFA7F9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FF9D861-AF70-503E-03A6-E7EB222C94D3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1ACF054-D82F-ECB6-3864-2EE46E5AFF3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74534B4B-FBCA-A2D9-3BB4-39E0A41864E9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673591D-DF85-F6FE-3201-4529518D658D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BE3F5B-5137-5E41-9950-807E332A3F23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36668-66E7-3491-6B99-A10FE957B1AA}"/>
              </a:ext>
            </a:extLst>
          </p:cNvPr>
          <p:cNvSpPr txBox="1"/>
          <p:nvPr/>
        </p:nvSpPr>
        <p:spPr>
          <a:xfrm>
            <a:off x="273193" y="5157764"/>
            <a:ext cx="541394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난이도가 나뉘어져 있는 콘텐츠는 하드 난이도로 등장합니다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가장 최근에 출시된 레이드 콘텐츠는 등장하지 않습니다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시간이 너무 짧거나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노후된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제외되었습니다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BC680DA-8470-54B0-8C5C-5B4B4D395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999652"/>
              </p:ext>
            </p:extLst>
          </p:nvPr>
        </p:nvGraphicFramePr>
        <p:xfrm>
          <a:off x="378383" y="1856398"/>
          <a:ext cx="11355596" cy="3291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032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1724146648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1214370736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355212796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4023743109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7239478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일일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전선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아비도스 작전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칼벤투스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아카테스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혹한의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레바노스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엘버하스틱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중갑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이그렉시온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벨가누스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데스칼루다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쿤겔라니움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칼엘리고스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하누마탄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소나벨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가르가디스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베스칼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아게오로스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스콜라키아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029742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14197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586309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어비스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던전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영원한 빛의 요람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영원한 빛의 요람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영원한 빛의 요람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짓밟힌 정원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짓밟힌 정원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짓밟힌 정원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1824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04959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532DDF-DE27-74C8-20B0-F92BA412E0DB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F3E17C4-810B-AA3A-4D1F-B942A8460C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949302"/>
              </p:ext>
            </p:extLst>
          </p:nvPr>
        </p:nvGraphicFramePr>
        <p:xfrm>
          <a:off x="378383" y="1856398"/>
          <a:ext cx="9609900" cy="3566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1650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1724146648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1214370736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355212796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4023743109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72394782"/>
                    </a:ext>
                  </a:extLst>
                </a:gridCol>
              </a:tblGrid>
              <a:tr h="0">
                <a:tc gridSpan="6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4228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칼벤투스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아카테스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혹한의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레바노스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엘버하스틱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중갑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이그렉시온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벨가누스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데스칼루다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쿤겔라니움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칼엘리고스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하누마탄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소나벨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가르가디스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베스칼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아게오로스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스콜라키아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0">
                <a:tc gridSpan="6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78525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029742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141977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586309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영원한 빛의 요람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영원한 빛의 요람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영원한 빛의 요람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짓밟힌 정원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짓밟힌 정원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짓밟힌 정원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1824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76702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71A87-625B-B932-737C-C4FA3A089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8C39BB-27BA-1213-E028-E4D80F4434F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42B4CF-21E2-79F7-DD7F-76BE119D1ED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26B188-5C3A-68A8-E204-6FA1C18EC94A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7BC89C-410A-2B0F-1CF1-0C23679F127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B7A3CC9-E058-FE27-D427-885D4B160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E90F58-4871-C21C-164D-C2FAC38FD0B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8A86B5-4DE4-D1B9-DF7E-2C0BD9FFB3CA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38C611C-051A-602F-A01B-27E64AD52193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43578C1C-EE4F-2D30-5E75-73E36D0D547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75CDB87-ADE1-B67E-BE54-4E1F74D9929E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4865B027-113E-FB78-C316-AC035FEA56BB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CA39992-853A-1D45-29B8-C2C8764CE2FC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46C1F0F-B51C-E639-A622-630FB5424D6A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BD13096-52E1-68FC-172F-85E6B22B39C9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9909C8FA-F203-D59F-553D-466F64D451F7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A9BA7FE-007D-9223-D821-2E401CC8622F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AC8CEB00-5F76-9A14-5A94-49D05542DEB9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AF1DF6-849B-F2E0-44D6-1596669CDE07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07ACE9-752B-FF93-D487-2C9E82FAB4FC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6F49B6-CF27-6598-F827-D14D7C7049B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E3E64D-B192-63D4-36BA-55EE89DE2040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1F4D9C-9FF7-4B33-166C-6738996BE266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36AC88F-C092-E5EE-F516-082ADF776F09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1A2E7F5E-4602-2C63-91DD-3916D6FC8625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01A86F-DEB8-6A23-D47F-254A0882D968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B1B02C1-E103-7D42-AD0C-BCAB93D2C803}"/>
              </a:ext>
            </a:extLst>
          </p:cNvPr>
          <p:cNvGraphicFramePr>
            <a:graphicFrameLocks noGrp="1"/>
          </p:cNvGraphicFramePr>
          <p:nvPr/>
        </p:nvGraphicFramePr>
        <p:xfrm>
          <a:off x="378383" y="1853189"/>
          <a:ext cx="11355596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032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547688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595308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9562279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vert="eaVert"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파티가 나눠서 입장하지 않고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파티의 위치에서 입장하는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분노의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슬픔의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처치 시 무력화 지속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주황색 보호막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빛의 가호 장판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각각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번째 안전 지대가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몬스터를 생성하지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14135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vert="eaVert"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진입부의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갈래 길에서 좌우측 길이 차단되며 양쪽의 마법석이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황금창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낙인이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황금창을 장판에 떨구지 못하면 매혹에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운석의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이후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랜덤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눈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창과 붉은 낫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장판 파훼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529226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vert="eaVert"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무력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생성 방향이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360º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180º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파란색 표식 위치에서 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 무늬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2266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0292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9C7C9-B9C7-616C-1462-2E3746290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C9DABB3-0BB0-962D-5382-0F957EC9C40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4353EB-C525-5027-1D94-85AB0C3C4E6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21996-C67D-E653-D2D9-4DFB824BE5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32A32D-7CD1-ADE9-36AB-5E7ED15D3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8409C1-1A63-D01E-084D-67FCFA564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6DF57E-20AC-29BB-7F5F-4397D0268B7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97EAC1-F3B3-CB5E-37DB-7CA110E736A3}"/>
              </a:ext>
            </a:extLst>
          </p:cNvPr>
          <p:cNvSpPr/>
          <p:nvPr/>
        </p:nvSpPr>
        <p:spPr>
          <a:xfrm>
            <a:off x="7124698" y="2146977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194B26-4F57-4C82-3D77-F9D045ED7B63}"/>
              </a:ext>
            </a:extLst>
          </p:cNvPr>
          <p:cNvSpPr/>
          <p:nvPr/>
        </p:nvSpPr>
        <p:spPr>
          <a:xfrm>
            <a:off x="7124699" y="2146976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2DE0A-35EB-4740-73FB-4DF06F421697}"/>
              </a:ext>
            </a:extLst>
          </p:cNvPr>
          <p:cNvSpPr txBox="1"/>
          <p:nvPr/>
        </p:nvSpPr>
        <p:spPr>
          <a:xfrm>
            <a:off x="7124699" y="215063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C68621-D868-2D48-E74A-99010A614082}"/>
              </a:ext>
            </a:extLst>
          </p:cNvPr>
          <p:cNvSpPr txBox="1"/>
          <p:nvPr/>
        </p:nvSpPr>
        <p:spPr>
          <a:xfrm>
            <a:off x="266698" y="2390302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입장을 위해서는 다음 조건을 만족해야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조건을 만족했다면 제한 없이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6E397D-0EC5-C475-E71A-817252FAAB00}"/>
              </a:ext>
            </a:extLst>
          </p:cNvPr>
          <p:cNvSpPr txBox="1"/>
          <p:nvPr/>
        </p:nvSpPr>
        <p:spPr>
          <a:xfrm>
            <a:off x="266698" y="4544631"/>
            <a:ext cx="68580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불가능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효과를 받고 있는 경우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C0F79BC-A088-2D1D-9CFE-84486DAEFA3C}"/>
              </a:ext>
            </a:extLst>
          </p:cNvPr>
          <p:cNvCxnSpPr>
            <a:cxnSpLocks/>
          </p:cNvCxnSpPr>
          <p:nvPr/>
        </p:nvCxnSpPr>
        <p:spPr>
          <a:xfrm>
            <a:off x="266698" y="2345541"/>
            <a:ext cx="6409691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E9E3DF4-869F-F96B-C5C1-3313D405B03D}"/>
              </a:ext>
            </a:extLst>
          </p:cNvPr>
          <p:cNvCxnSpPr>
            <a:cxnSpLocks/>
          </p:cNvCxnSpPr>
          <p:nvPr/>
        </p:nvCxnSpPr>
        <p:spPr>
          <a:xfrm>
            <a:off x="266698" y="4472049"/>
            <a:ext cx="6409691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980A139-47BB-D7BC-29FF-C4289953FEF0}"/>
              </a:ext>
            </a:extLst>
          </p:cNvPr>
          <p:cNvCxnSpPr>
            <a:cxnSpLocks/>
          </p:cNvCxnSpPr>
          <p:nvPr/>
        </p:nvCxnSpPr>
        <p:spPr>
          <a:xfrm flipV="1">
            <a:off x="6676389" y="1336025"/>
            <a:ext cx="0" cy="485328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F5509D6-9663-6CEE-3081-B659009134DE}"/>
              </a:ext>
            </a:extLst>
          </p:cNvPr>
          <p:cNvSpPr txBox="1"/>
          <p:nvPr/>
        </p:nvSpPr>
        <p:spPr>
          <a:xfrm>
            <a:off x="266698" y="1225344"/>
            <a:ext cx="68580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오직 매칭을 통해서만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CC109B0-BF98-0A92-A079-28888CF0B41C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09DCA09B-0E0B-62C4-7EAD-0F1ECDCE8C18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976122-972F-7A9F-CBC8-85A57AC27890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5B39CDE-FC26-050B-DE1F-44EC9A922B0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AA9650E1-531A-C98A-999A-A0F59DD3495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3580CC-FDCE-1254-2097-DCEAA6C9182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1D0755E8-EAAE-5CFB-9627-1DF7546D3E2F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357946D7-4E2B-8480-9685-015C91F8D41F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406924B-DD4B-15C3-3B22-757AC727E809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34273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E7DBD5B-80C1-499A-A84C-40111BC54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44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2171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7996EE0-F69E-445C-B5ED-D43E8C745EA9}"/>
              </a:ext>
            </a:extLst>
          </p:cNvPr>
          <p:cNvSpPr>
            <a:spLocks noChangeAspect="1"/>
          </p:cNvSpPr>
          <p:nvPr/>
        </p:nvSpPr>
        <p:spPr>
          <a:xfrm>
            <a:off x="839354" y="933550"/>
            <a:ext cx="5354734" cy="2974852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89ADEFE-6E03-B500-803B-B177819DBC66}"/>
              </a:ext>
            </a:extLst>
          </p:cNvPr>
          <p:cNvSpPr/>
          <p:nvPr/>
        </p:nvSpPr>
        <p:spPr>
          <a:xfrm>
            <a:off x="2505266" y="458545"/>
            <a:ext cx="5400000" cy="5400000"/>
          </a:xfrm>
          <a:prstGeom prst="diamond">
            <a:avLst/>
          </a:prstGeom>
          <a:blipFill dpi="0" rotWithShape="1">
            <a:blip r:embed="rId3"/>
            <a:srcRect/>
            <a:stretch>
              <a:fillRect t="1000"/>
            </a:stretch>
          </a:blipFill>
          <a:ln w="127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937133D-9A08-A88F-2C2E-24D87EA57304}"/>
              </a:ext>
            </a:extLst>
          </p:cNvPr>
          <p:cNvSpPr/>
          <p:nvPr/>
        </p:nvSpPr>
        <p:spPr>
          <a:xfrm>
            <a:off x="6421914" y="1748402"/>
            <a:ext cx="4320000" cy="432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2F83A0B-4E95-2936-5451-8F02DB4F1E5C}"/>
              </a:ext>
            </a:extLst>
          </p:cNvPr>
          <p:cNvSpPr/>
          <p:nvPr/>
        </p:nvSpPr>
        <p:spPr>
          <a:xfrm>
            <a:off x="118917" y="1348499"/>
            <a:ext cx="5400000" cy="5400000"/>
          </a:xfrm>
          <a:prstGeom prst="diamond">
            <a:avLst/>
          </a:prstGeom>
          <a:blipFill dpi="0" rotWithShape="1">
            <a:blip r:embed="rId3"/>
            <a:srcRect/>
            <a:stretch>
              <a:fillRect t="1000"/>
            </a:stretch>
          </a:blipFill>
          <a:ln w="127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826C507-D018-7D8A-4ABD-69381970BF3E}"/>
              </a:ext>
            </a:extLst>
          </p:cNvPr>
          <p:cNvSpPr/>
          <p:nvPr/>
        </p:nvSpPr>
        <p:spPr>
          <a:xfrm>
            <a:off x="747300" y="1712766"/>
            <a:ext cx="4320000" cy="432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137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748BBA24-BAE1-97FB-F244-427AE98B3A98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4E1C470-0E42-B46A-88ED-E8B8F6C30C45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FDB444A-34A6-E593-4425-7C2D93E8F53B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06915-CB16-5C7F-9477-D357A4AEF7F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6D139-C412-AA3D-D831-BF7A8F2F75F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7756B667-0F0A-4EBB-2F00-0D357B5000CB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AB364A-864E-A321-2DD8-6F507AFDE49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33E2EA-0058-279D-B414-253BB35C814A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B4267D-AF53-32DD-93FB-202CBA992A39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39CD325-B5F9-D8E8-D4F0-CA6A12D1566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8EF98A-ACC4-FB68-D3AD-2ABBCC89AE6C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AE27DC41-408E-1CEB-2BA8-3C8B94AC0B3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B1E994-08C8-CBEF-8FA2-48931AEBCC2A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432339B-9FF5-13E9-64D9-B6232CA19E46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E7CE73-A7D7-75E9-3860-2337338B266A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9F7FA1-9094-E333-8876-A28F4B0D7CA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F27F521-3BE1-E0B8-E9F0-F8E55DCC8386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DD96244-CC78-6F7C-23E4-DCA90FB01FA9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0E698A4-60EE-4EE5-C463-797986D5AC2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614E98-72B8-4C76-0E47-D7EDE401673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75A8B-FCD4-C2B6-F437-C669A36CDC91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04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8BBFA6A-3280-C5A1-30CA-2B8F669BD4C8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2E991B60-54E7-9AE2-F515-87F727C223C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2D2E170-24C8-DF28-876B-1DF1CC9AEEB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08D96760-D05A-859B-C67F-372AEFFA305C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57867B1-1692-E4B6-023E-6C22EAFD94F4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CB110CF3-6801-0184-6A21-31902362106B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637FDD9-0EA7-B57C-EB7D-6271268E3DD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3AD4164-C3E5-0C3F-9BA3-7D767D3731A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882D20E-2B81-7C51-0298-6908D45B4D0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90D4365-75E6-C3F5-D0B0-C872CE8270A0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98F4A6-7862-94F4-32DC-4C1C59CD7CF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C6A13E-A901-449E-8F6B-0BFB605F9D3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118558-81A0-071D-D39D-A86931A880B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5059DE-37C0-4BC7-2BA6-C0E3E67F13DE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132C3F-D470-4B60-3986-01E9519CA8E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A2E313B-B28B-8161-EF81-2145DCB5D6A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0E533028-9387-0379-205D-5B75A1A89FE2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E27F48-A922-3E16-B3C3-92709616F1FD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623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2C35E-559F-2324-990F-C1E8A207F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7D4F57-64A6-7631-4F37-199B8E94272B}"/>
              </a:ext>
            </a:extLst>
          </p:cNvPr>
          <p:cNvSpPr/>
          <p:nvPr/>
        </p:nvSpPr>
        <p:spPr>
          <a:xfrm>
            <a:off x="8345970" y="1824362"/>
            <a:ext cx="3464797" cy="403149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D44401C-3F5D-4786-F326-E403CCEEFC54}"/>
              </a:ext>
            </a:extLst>
          </p:cNvPr>
          <p:cNvSpPr/>
          <p:nvPr/>
        </p:nvSpPr>
        <p:spPr>
          <a:xfrm>
            <a:off x="8345970" y="1824361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624F74-5E63-41A4-B83E-CEBF6EB8BB64}"/>
              </a:ext>
            </a:extLst>
          </p:cNvPr>
          <p:cNvSpPr/>
          <p:nvPr/>
        </p:nvSpPr>
        <p:spPr>
          <a:xfrm>
            <a:off x="8458827" y="2291405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7030A0">
                  <a:alpha val="50000"/>
                </a:srgbClr>
              </a:gs>
              <a:gs pos="0">
                <a:srgbClr val="7030A0">
                  <a:alpha val="0"/>
                </a:srgbClr>
              </a:gs>
              <a:gs pos="100000">
                <a:srgbClr val="7030A0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5CD18C-98E7-D8C3-DCEF-3A79C68D9B9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C7842A-D659-8902-2AEB-CE78596EC09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03592-8B36-A1CA-5DE5-3FA81B69E29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5E9DEA-97F9-FE08-F02E-AC6819DDBB1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C649BC9-FC53-45C6-E916-547DF1A456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A38961-57A0-AF66-1279-D5109B90E4F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DFFE7-40CB-7C9F-90B9-84276A3975D0}"/>
              </a:ext>
            </a:extLst>
          </p:cNvPr>
          <p:cNvSpPr txBox="1"/>
          <p:nvPr/>
        </p:nvSpPr>
        <p:spPr>
          <a:xfrm>
            <a:off x="266699" y="1225344"/>
            <a:ext cx="7363133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획득하는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개수는 승패 여부에 따라 달라집니다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28F0AB7-4BE5-B362-A100-975E781BEBCF}"/>
              </a:ext>
            </a:extLst>
          </p:cNvPr>
          <p:cNvGraphicFramePr>
            <a:graphicFrameLocks noGrp="1"/>
          </p:cNvGraphicFramePr>
          <p:nvPr/>
        </p:nvGraphicFramePr>
        <p:xfrm>
          <a:off x="822696" y="2425918"/>
          <a:ext cx="6025144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7C67997-44FB-FEC0-CECE-AC9B30E1B52C}"/>
              </a:ext>
            </a:extLst>
          </p:cNvPr>
          <p:cNvSpPr txBox="1"/>
          <p:nvPr/>
        </p:nvSpPr>
        <p:spPr>
          <a:xfrm>
            <a:off x="266699" y="3877807"/>
            <a:ext cx="7363133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재화 보관함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 아이템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수집품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9,999,999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E04F86-875C-248E-6F14-B5CCCCC00E36}"/>
              </a:ext>
            </a:extLst>
          </p:cNvPr>
          <p:cNvCxnSpPr>
            <a:cxnSpLocks/>
          </p:cNvCxnSpPr>
          <p:nvPr/>
        </p:nvCxnSpPr>
        <p:spPr>
          <a:xfrm>
            <a:off x="347975" y="3710255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C866F53-99DA-51CA-9E58-6E27DA4E1E92}"/>
              </a:ext>
            </a:extLst>
          </p:cNvPr>
          <p:cNvSpPr txBox="1"/>
          <p:nvPr/>
        </p:nvSpPr>
        <p:spPr>
          <a:xfrm>
            <a:off x="9438025" y="2454017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 토큰</a:t>
            </a:r>
            <a:endParaRPr lang="en-US" altLang="ko-KR" sz="10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2E7ABA-9760-7EA7-E258-DC5FA920926A}"/>
              </a:ext>
            </a:extLst>
          </p:cNvPr>
          <p:cNvSpPr txBox="1"/>
          <p:nvPr/>
        </p:nvSpPr>
        <p:spPr>
          <a:xfrm>
            <a:off x="9213899" y="1901620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14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44EECD-049A-6B72-1F26-52609EE21C1E}"/>
              </a:ext>
            </a:extLst>
          </p:cNvPr>
          <p:cNvSpPr txBox="1"/>
          <p:nvPr/>
        </p:nvSpPr>
        <p:spPr>
          <a:xfrm>
            <a:off x="8366467" y="3682342"/>
            <a:ext cx="330934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또 다시 극복해내는 의지를 증명함으로써 획득 가능한 주화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 err="1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&gt; 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교환에서 다양한 보상으로 교환 할 수 있습니다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6B3FB2-D52A-52A6-6F16-A6A9E9E4A4E2}"/>
              </a:ext>
            </a:extLst>
          </p:cNvPr>
          <p:cNvSpPr txBox="1"/>
          <p:nvPr/>
        </p:nvSpPr>
        <p:spPr>
          <a:xfrm>
            <a:off x="8366467" y="4442623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rgbClr val="69A34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b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보유 수량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9,999,999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5689E3-F1B6-D94F-8ECE-4CCD3DCAD418}"/>
              </a:ext>
            </a:extLst>
          </p:cNvPr>
          <p:cNvSpPr txBox="1"/>
          <p:nvPr/>
        </p:nvSpPr>
        <p:spPr>
          <a:xfrm>
            <a:off x="8366467" y="5049016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BB2D4-04C8-9A22-1F46-56E60095FD0C}"/>
              </a:ext>
            </a:extLst>
          </p:cNvPr>
          <p:cNvSpPr txBox="1"/>
          <p:nvPr/>
        </p:nvSpPr>
        <p:spPr>
          <a:xfrm>
            <a:off x="8366467" y="550152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pic>
        <p:nvPicPr>
          <p:cNvPr id="26" name="그림 25" descr="금속, 청동, 황동, 원이(가) 표시된 사진&#10;&#10;자동 생성된 설명">
            <a:extLst>
              <a:ext uri="{FF2B5EF4-FFF2-40B4-BE49-F238E27FC236}">
                <a16:creationId xmlns:a16="http://schemas.microsoft.com/office/drawing/2014/main" id="{CD76ADB3-E2D5-9F58-CBF7-B3847F502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16" b="94727" l="6250" r="94336">
                        <a14:foregroundMark x1="43555" y1="8496" x2="43555" y2="8496"/>
                        <a14:foregroundMark x1="46387" y1="5566" x2="52051" y2="5566"/>
                        <a14:foregroundMark x1="53613" y1="4688" x2="62109" y2="5957"/>
                        <a14:foregroundMark x1="65918" y1="6836" x2="81250" y2="20215"/>
                        <a14:foregroundMark x1="81250" y1="20215" x2="86621" y2="28223"/>
                        <a14:foregroundMark x1="86621" y1="28223" x2="91504" y2="52148"/>
                        <a14:foregroundMark x1="91504" y1="52148" x2="88281" y2="63574"/>
                        <a14:foregroundMark x1="88281" y1="63574" x2="78516" y2="77246"/>
                        <a14:foregroundMark x1="78516" y1="77246" x2="66406" y2="86914"/>
                        <a14:foregroundMark x1="66406" y1="86914" x2="54492" y2="91895"/>
                        <a14:foregroundMark x1="54492" y1="91895" x2="33496" y2="91992"/>
                        <a14:foregroundMark x1="33496" y1="91992" x2="16504" y2="82227"/>
                        <a14:foregroundMark x1="16504" y1="82227" x2="6641" y2="60254"/>
                        <a14:foregroundMark x1="6641" y1="60254" x2="6250" y2="47754"/>
                        <a14:foregroundMark x1="6250" y1="47754" x2="15137" y2="24023"/>
                        <a14:foregroundMark x1="15137" y1="24023" x2="33105" y2="8691"/>
                        <a14:foregroundMark x1="33105" y1="8691" x2="44238" y2="6445"/>
                        <a14:foregroundMark x1="44238" y1="6445" x2="45410" y2="6445"/>
                        <a14:foregroundMark x1="57227" y1="4004" x2="47559" y2="3613"/>
                        <a14:foregroundMark x1="45801" y1="3613" x2="32324" y2="8984"/>
                        <a14:foregroundMark x1="31250" y1="9668" x2="21191" y2="17383"/>
                        <a14:foregroundMark x1="21973" y1="16016" x2="17578" y2="20898"/>
                        <a14:foregroundMark x1="14844" y1="23730" x2="12012" y2="27734"/>
                        <a14:foregroundMark x1="22363" y1="15332" x2="29492" y2="9961"/>
                        <a14:foregroundMark x1="49902" y1="94727" x2="49902" y2="94727"/>
                        <a14:foregroundMark x1="94336" y1="48047" x2="94336" y2="48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53669" y="2496754"/>
            <a:ext cx="932245" cy="932246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B117038-866D-0969-913B-189E6DB1A837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D0381CBC-2C61-A223-8F25-5C17B201F09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66A995-93F4-83AA-0177-DED2B1A7F12E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EB75CA-14FC-DFFB-23B9-2359A5E04991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82E09EE-008F-2DA9-4D14-412B3376900D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E67DD2-E830-DC18-F958-63DD517EF426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186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9C7C9-B9C7-616C-1462-2E3746290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C9DABB3-0BB0-962D-5382-0F957EC9C40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4353EB-C525-5027-1D94-85AB0C3C4E6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21996-C67D-E653-D2D9-4DFB824BE5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32A32D-7CD1-ADE9-36AB-5E7ED15D3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8409C1-1A63-D01E-084D-67FCFA564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6DF57E-20AC-29BB-7F5F-4397D0268B7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B399EB-F208-D5DD-C284-7BD94725FC09}"/>
              </a:ext>
            </a:extLst>
          </p:cNvPr>
          <p:cNvSpPr txBox="1"/>
          <p:nvPr/>
        </p:nvSpPr>
        <p:spPr>
          <a:xfrm>
            <a:off x="266698" y="2400918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입장을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조건을 만족해야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조건을 만족했다면 제한 없이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AD9E42-CD9B-0C40-5BA2-2C95C90691F5}"/>
              </a:ext>
            </a:extLst>
          </p:cNvPr>
          <p:cNvSpPr txBox="1"/>
          <p:nvPr/>
        </p:nvSpPr>
        <p:spPr>
          <a:xfrm>
            <a:off x="266698" y="4555247"/>
            <a:ext cx="68580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불가능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설정하지 않은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있는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BBCC4B-220E-854B-B06A-46C8936BC408}"/>
              </a:ext>
            </a:extLst>
          </p:cNvPr>
          <p:cNvSpPr txBox="1"/>
          <p:nvPr/>
        </p:nvSpPr>
        <p:spPr>
          <a:xfrm>
            <a:off x="266698" y="1225344"/>
            <a:ext cx="68580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오직 매칭을 통해서만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42F2D20-0BCB-C881-39F8-6DA4BFD7132C}"/>
              </a:ext>
            </a:extLst>
          </p:cNvPr>
          <p:cNvCxnSpPr>
            <a:cxnSpLocks/>
          </p:cNvCxnSpPr>
          <p:nvPr/>
        </p:nvCxnSpPr>
        <p:spPr>
          <a:xfrm>
            <a:off x="349964" y="2356810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AEC2BB9-6B4A-2F22-EC4C-B3ED8536458D}"/>
              </a:ext>
            </a:extLst>
          </p:cNvPr>
          <p:cNvCxnSpPr>
            <a:cxnSpLocks/>
          </p:cNvCxnSpPr>
          <p:nvPr/>
        </p:nvCxnSpPr>
        <p:spPr>
          <a:xfrm>
            <a:off x="349964" y="4444565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97EAC1-F3B3-CB5E-37DB-7CA110E736A3}"/>
              </a:ext>
            </a:extLst>
          </p:cNvPr>
          <p:cNvSpPr/>
          <p:nvPr/>
        </p:nvSpPr>
        <p:spPr>
          <a:xfrm>
            <a:off x="7124700" y="2415945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194B26-4F57-4C82-3D77-F9D045ED7B63}"/>
              </a:ext>
            </a:extLst>
          </p:cNvPr>
          <p:cNvSpPr/>
          <p:nvPr/>
        </p:nvSpPr>
        <p:spPr>
          <a:xfrm>
            <a:off x="7124701" y="2415944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2DE0A-35EB-4740-73FB-4DF06F421697}"/>
              </a:ext>
            </a:extLst>
          </p:cNvPr>
          <p:cNvSpPr txBox="1"/>
          <p:nvPr/>
        </p:nvSpPr>
        <p:spPr>
          <a:xfrm>
            <a:off x="7124701" y="2419606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0CD419-043B-1D6F-2A35-D66A5A6CF5F5}"/>
              </a:ext>
            </a:extLst>
          </p:cNvPr>
          <p:cNvSpPr txBox="1"/>
          <p:nvPr/>
        </p:nvSpPr>
        <p:spPr>
          <a:xfrm>
            <a:off x="7124699" y="4864917"/>
            <a:ext cx="32283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87746D9-6C83-0780-E83A-B289749A3E74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0323D09A-E1BC-7D7D-F4FE-3A71B90A4A2C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1777E9-8AAD-ABDE-2DF1-06E255D27B08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DE9C57CF-C06B-0D5F-8717-7D95D15B9702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D8AD782D-D58C-1AA8-A171-4002BBF67A1B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761AAC4-D810-2391-8AEF-120E66121AA4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28C057A7-5CE8-F576-A63D-73D29AF6AD08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D8EF1BA3-9C9E-FA95-39D5-50487A205CAA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36F8DF52-18E9-C470-10CE-2E9234DF86B0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7216E5-F801-67D1-4CED-D99D0FC9D9E4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6171B5E-FDB1-099D-8058-2FB963BD0710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37E7C9-DE16-85C5-DA5B-ABEA199EAFB0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3261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5A146-9EEE-D70F-76EC-F097623E6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BDCE448-4CF2-099F-771D-C4B5990D382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9763E9-31C5-3E5E-030E-9A31D997A2B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C80FBB-3E48-AD01-9A97-447D8F486A8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8D0DEC-E399-A811-E1A6-58D6D4A10F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5D23A1B-905A-D084-EB5E-F2DC80D99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FF2876-4AA0-E0C8-F556-85B0340DE9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DD05C-6915-1D92-C02E-6FBFB538C799}"/>
              </a:ext>
            </a:extLst>
          </p:cNvPr>
          <p:cNvSpPr txBox="1"/>
          <p:nvPr/>
        </p:nvSpPr>
        <p:spPr>
          <a:xfrm>
            <a:off x="266699" y="1225344"/>
            <a:ext cx="7363133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장착 시 전투에 도움이 되는 버프를 획득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3FFFB29-BF5E-2701-F902-3A0AC2C4D700}"/>
              </a:ext>
            </a:extLst>
          </p:cNvPr>
          <p:cNvGraphicFramePr>
            <a:graphicFrameLocks noGrp="1"/>
          </p:cNvGraphicFramePr>
          <p:nvPr/>
        </p:nvGraphicFramePr>
        <p:xfrm>
          <a:off x="812800" y="2131962"/>
          <a:ext cx="10769599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796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394167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773003">
                  <a:extLst>
                    <a:ext uri="{9D8B030D-6E8A-4147-A177-3AD203B41FA5}">
                      <a16:colId xmlns:a16="http://schemas.microsoft.com/office/drawing/2014/main" val="197373087"/>
                    </a:ext>
                  </a:extLst>
                </a:gridCol>
                <a:gridCol w="7194460">
                  <a:extLst>
                    <a:ext uri="{9D8B030D-6E8A-4147-A177-3AD203B41FA5}">
                      <a16:colId xmlns:a16="http://schemas.microsoft.com/office/drawing/2014/main" val="2031706583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제작 재료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757709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147961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7034344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33CAEC6-049F-6431-0D3E-485064E18389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20A2A22A-7BA2-114C-085B-F645182AC2D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1D836B-13B9-23F3-A96B-9E75EB9C8915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982B58-F05A-99E5-FD21-B14842C3FA3B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8BCC16DB-60ED-5BA3-3217-439DACC6A8DA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E22BB7-457C-5EAA-297D-08DB43C3ED3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49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C69D5F6-9FD8-DB26-9037-C9BBA0E52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340" y="934730"/>
            <a:ext cx="4286848" cy="21720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39D704-F038-9E21-DAE7-AFDB2DA74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831" y="3429000"/>
            <a:ext cx="3629532" cy="21338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69FF3B-AF13-9025-2EF2-F3171D1614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55" t="25163" r="67949" b="42698"/>
          <a:stretch/>
        </p:blipFill>
        <p:spPr>
          <a:xfrm>
            <a:off x="1900238" y="2478881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33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10366</TotalTime>
  <Words>2779</Words>
  <Application>Microsoft Office PowerPoint</Application>
  <PresentationFormat>와이드스크린</PresentationFormat>
  <Paragraphs>536</Paragraphs>
  <Slides>45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0" baseType="lpstr">
      <vt:lpstr>리디바탕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894</cp:revision>
  <dcterms:created xsi:type="dcterms:W3CDTF">2024-10-29T05:59:45Z</dcterms:created>
  <dcterms:modified xsi:type="dcterms:W3CDTF">2024-12-15T18:19:50Z</dcterms:modified>
</cp:coreProperties>
</file>